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9aa9b2f83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2d51938584793"/>
  </p:sldMasterIdLst>
  <p:sldIdLst>
    <p:sldId xmlns:r="http://schemas.openxmlformats.org/officeDocument/2006/relationships" id="256" r:id="R0bae98caea9848a3"/>
    <p:sldId xmlns:r="http://schemas.openxmlformats.org/officeDocument/2006/relationships" id="257" r:id="R632bbdac09db4772"/>
    <p:sldId xmlns:r="http://schemas.openxmlformats.org/officeDocument/2006/relationships" id="258" r:id="Ra0f294a08ac947ca"/>
    <p:sldId xmlns:r="http://schemas.openxmlformats.org/officeDocument/2006/relationships" id="259" r:id="R1143dff954c04e70"/>
    <p:sldId xmlns:r="http://schemas.openxmlformats.org/officeDocument/2006/relationships" id="260" r:id="R77df9337edfa4d84"/>
    <p:sldId xmlns:r="http://schemas.openxmlformats.org/officeDocument/2006/relationships" id="261" r:id="R1f58b97de67b493e"/>
    <p:sldId xmlns:r="http://schemas.openxmlformats.org/officeDocument/2006/relationships" id="262" r:id="R0f98125aa840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2d51938584793" /><Relationship Type="http://schemas.openxmlformats.org/officeDocument/2006/relationships/slide" Target="/ppt/slides/slide1.xml" Id="R0bae98caea9848a3" /><Relationship Type="http://schemas.openxmlformats.org/officeDocument/2006/relationships/slide" Target="/ppt/slides/slide2.xml" Id="R632bbdac09db4772" /><Relationship Type="http://schemas.openxmlformats.org/officeDocument/2006/relationships/slide" Target="/ppt/slides/slide3.xml" Id="Ra0f294a08ac947ca" /><Relationship Type="http://schemas.openxmlformats.org/officeDocument/2006/relationships/slide" Target="/ppt/slides/slide4.xml" Id="R1143dff954c04e70" /><Relationship Type="http://schemas.openxmlformats.org/officeDocument/2006/relationships/slide" Target="/ppt/slides/slide5.xml" Id="R77df9337edfa4d84" /><Relationship Type="http://schemas.openxmlformats.org/officeDocument/2006/relationships/slide" Target="/ppt/slides/slide6.xml" Id="R1f58b97de67b493e" /><Relationship Type="http://schemas.openxmlformats.org/officeDocument/2006/relationships/slide" Target="/ppt/slides/slide7.xml" Id="R0f98125aa840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8b23817a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258d12d44184" /><Relationship Type="http://schemas.openxmlformats.org/officeDocument/2006/relationships/theme" Target="/ppt/slideMasters/theme/theme1.xml" Id="R25df100bf8b2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f258d12d4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c8beff51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3bceecdc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f1d7f3ea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75107660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0e7cf09dd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33eaed50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79402c82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−2 207 975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30 222 649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44 440 140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BKH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EHH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EMH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BKH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980 650 871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HAUGLI AS</a:t>
            </a:r>
          </a:p>
        </p:txBody>
      </p:sp>
    </p:spTree>
  </p:cSld>
  <p:clrMapOvr>
    <a:masterClrMapping xmlns:a="http://schemas.openxmlformats.org/drawingml/2006/main"/>
  </p:clrMapOvr>
</p:sld>
</file>