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43d7ea0ab0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15f737c0c4107"/>
  </p:sldMasterIdLst>
  <p:sldIdLst>
    <p:sldId xmlns:r="http://schemas.openxmlformats.org/officeDocument/2006/relationships" id="256" r:id="R316e019251b64663"/>
    <p:sldId xmlns:r="http://schemas.openxmlformats.org/officeDocument/2006/relationships" id="257" r:id="R0fef963dae404b66"/>
    <p:sldId xmlns:r="http://schemas.openxmlformats.org/officeDocument/2006/relationships" id="258" r:id="R676969ecb1244c52"/>
    <p:sldId xmlns:r="http://schemas.openxmlformats.org/officeDocument/2006/relationships" id="259" r:id="R5a61580c886d4802"/>
    <p:sldId xmlns:r="http://schemas.openxmlformats.org/officeDocument/2006/relationships" id="260" r:id="Recbbac005766419d"/>
    <p:sldId xmlns:r="http://schemas.openxmlformats.org/officeDocument/2006/relationships" id="261" r:id="R36820209715f446e"/>
    <p:sldId xmlns:r="http://schemas.openxmlformats.org/officeDocument/2006/relationships" id="262" r:id="R77355ab8e0bf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15f737c0c4107" /><Relationship Type="http://schemas.openxmlformats.org/officeDocument/2006/relationships/slide" Target="/ppt/slides/slide1.xml" Id="R316e019251b64663" /><Relationship Type="http://schemas.openxmlformats.org/officeDocument/2006/relationships/slide" Target="/ppt/slides/slide2.xml" Id="R0fef963dae404b66" /><Relationship Type="http://schemas.openxmlformats.org/officeDocument/2006/relationships/slide" Target="/ppt/slides/slide3.xml" Id="R676969ecb1244c52" /><Relationship Type="http://schemas.openxmlformats.org/officeDocument/2006/relationships/slide" Target="/ppt/slides/slide4.xml" Id="R5a61580c886d4802" /><Relationship Type="http://schemas.openxmlformats.org/officeDocument/2006/relationships/slide" Target="/ppt/slides/slide5.xml" Id="Recbbac005766419d" /><Relationship Type="http://schemas.openxmlformats.org/officeDocument/2006/relationships/slide" Target="/ppt/slides/slide6.xml" Id="R36820209715f446e" /><Relationship Type="http://schemas.openxmlformats.org/officeDocument/2006/relationships/slide" Target="/ppt/slides/slide7.xml" Id="R77355ab8e0bf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6e500db56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70c3696ce4c29" /><Relationship Type="http://schemas.openxmlformats.org/officeDocument/2006/relationships/theme" Target="/ppt/slideMasters/theme/theme1.xml" Id="Re4c696b6b85d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70c3696ce4c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282f0311a45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7cc8b1865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a5996b8a2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d1ca1ba04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c323a7ed4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15d8867814c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30893c32a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LINK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LINK AS ble etablert [år] og holder til i Langangen.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32 691 749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30 731 877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200 626 489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203 640 913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LANGANGEN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3947 Langangen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980 712 869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