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6cdcff5d6745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07ef7496b74963"/>
  </p:sldMasterIdLst>
  <p:sldIdLst>
    <p:sldId xmlns:r="http://schemas.openxmlformats.org/officeDocument/2006/relationships" id="256" r:id="R7486b628dda74581"/>
    <p:sldId xmlns:r="http://schemas.openxmlformats.org/officeDocument/2006/relationships" id="257" r:id="Ra2bd99cdc05f40c7"/>
    <p:sldId xmlns:r="http://schemas.openxmlformats.org/officeDocument/2006/relationships" id="258" r:id="R25f0f16877ef40be"/>
    <p:sldId xmlns:r="http://schemas.openxmlformats.org/officeDocument/2006/relationships" id="259" r:id="R2c9806500eaf4062"/>
    <p:sldId xmlns:r="http://schemas.openxmlformats.org/officeDocument/2006/relationships" id="260" r:id="R5017f1edbe74425f"/>
    <p:sldId xmlns:r="http://schemas.openxmlformats.org/officeDocument/2006/relationships" id="261" r:id="R1bfa80a2edb042b8"/>
    <p:sldId xmlns:r="http://schemas.openxmlformats.org/officeDocument/2006/relationships" id="262" r:id="Rad7a202bd8584e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7ef7496b74963" /><Relationship Type="http://schemas.openxmlformats.org/officeDocument/2006/relationships/slide" Target="/ppt/slides/slide1.xml" Id="R7486b628dda74581" /><Relationship Type="http://schemas.openxmlformats.org/officeDocument/2006/relationships/slide" Target="/ppt/slides/slide2.xml" Id="Ra2bd99cdc05f40c7" /><Relationship Type="http://schemas.openxmlformats.org/officeDocument/2006/relationships/slide" Target="/ppt/slides/slide3.xml" Id="R25f0f16877ef40be" /><Relationship Type="http://schemas.openxmlformats.org/officeDocument/2006/relationships/slide" Target="/ppt/slides/slide4.xml" Id="R2c9806500eaf4062" /><Relationship Type="http://schemas.openxmlformats.org/officeDocument/2006/relationships/slide" Target="/ppt/slides/slide5.xml" Id="R5017f1edbe74425f" /><Relationship Type="http://schemas.openxmlformats.org/officeDocument/2006/relationships/slide" Target="/ppt/slides/slide6.xml" Id="R1bfa80a2edb042b8" /><Relationship Type="http://schemas.openxmlformats.org/officeDocument/2006/relationships/slide" Target="/ppt/slides/slide7.xml" Id="Rad7a202bd8584e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1efb366c946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6cf01d3c24d41" /><Relationship Type="http://schemas.openxmlformats.org/officeDocument/2006/relationships/theme" Target="/ppt/slideMasters/theme/theme1.xml" Id="Rd7db92c078344b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c6cf01d3c24d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33990248047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08d6b106944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cbd1fc3d546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4ba3cb12249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d05e979b345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38217b7664f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3c4bc579e4f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KARMSUND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 KAPITAL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615 693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−2 000 237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101 331 869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125 333 415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MARGARET ELIN HYSTAD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MARGARET ELIN HYSTAD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Sundgata 167A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margaret@karmsund.no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980 734 080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KAPITAL AS</a:t>
            </a:r>
          </a:p>
        </p:txBody>
      </p:sp>
    </p:spTree>
  </p:cSld>
  <p:clrMapOvr>
    <a:masterClrMapping xmlns:a="http://schemas.openxmlformats.org/drawingml/2006/main"/>
  </p:clrMapOvr>
</p:sld>
</file>