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8d7b2fe64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73a52cec0465a"/>
  </p:sldMasterIdLst>
  <p:sldIdLst>
    <p:sldId xmlns:r="http://schemas.openxmlformats.org/officeDocument/2006/relationships" id="256" r:id="R76c2645c13414036"/>
    <p:sldId xmlns:r="http://schemas.openxmlformats.org/officeDocument/2006/relationships" id="257" r:id="R63ff4ea38934463a"/>
    <p:sldId xmlns:r="http://schemas.openxmlformats.org/officeDocument/2006/relationships" id="258" r:id="R78ce04cafa6e46c6"/>
    <p:sldId xmlns:r="http://schemas.openxmlformats.org/officeDocument/2006/relationships" id="259" r:id="R18c37aca781b4959"/>
    <p:sldId xmlns:r="http://schemas.openxmlformats.org/officeDocument/2006/relationships" id="260" r:id="R84e32f6cb71b4e1b"/>
    <p:sldId xmlns:r="http://schemas.openxmlformats.org/officeDocument/2006/relationships" id="261" r:id="R13aff53678234f89"/>
    <p:sldId xmlns:r="http://schemas.openxmlformats.org/officeDocument/2006/relationships" id="262" r:id="R1efa4c009fbf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73a52cec0465a" /><Relationship Type="http://schemas.openxmlformats.org/officeDocument/2006/relationships/slide" Target="/ppt/slides/slide1.xml" Id="R76c2645c13414036" /><Relationship Type="http://schemas.openxmlformats.org/officeDocument/2006/relationships/slide" Target="/ppt/slides/slide2.xml" Id="R63ff4ea38934463a" /><Relationship Type="http://schemas.openxmlformats.org/officeDocument/2006/relationships/slide" Target="/ppt/slides/slide3.xml" Id="R78ce04cafa6e46c6" /><Relationship Type="http://schemas.openxmlformats.org/officeDocument/2006/relationships/slide" Target="/ppt/slides/slide4.xml" Id="R18c37aca781b4959" /><Relationship Type="http://schemas.openxmlformats.org/officeDocument/2006/relationships/slide" Target="/ppt/slides/slide5.xml" Id="R84e32f6cb71b4e1b" /><Relationship Type="http://schemas.openxmlformats.org/officeDocument/2006/relationships/slide" Target="/ppt/slides/slide6.xml" Id="R13aff53678234f89" /><Relationship Type="http://schemas.openxmlformats.org/officeDocument/2006/relationships/slide" Target="/ppt/slides/slide7.xml" Id="R1efa4c009fbf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86e1df443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228cf4614605" /><Relationship Type="http://schemas.openxmlformats.org/officeDocument/2006/relationships/theme" Target="/ppt/slideMasters/theme/theme1.xml" Id="R57a7d8819eb8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f228cf461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d695924bd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9d86f164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e64c2da8b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5444e3acd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f76496882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1d0b9e77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0520ff956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