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1706894c3f4a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a705789c5841f4"/>
  </p:sldMasterIdLst>
  <p:sldIdLst>
    <p:sldId xmlns:r="http://schemas.openxmlformats.org/officeDocument/2006/relationships" id="256" r:id="R14ac969c4d284e5b"/>
    <p:sldId xmlns:r="http://schemas.openxmlformats.org/officeDocument/2006/relationships" id="257" r:id="R2b3fdca344b34adc"/>
    <p:sldId xmlns:r="http://schemas.openxmlformats.org/officeDocument/2006/relationships" id="258" r:id="R998da46e663d4a5c"/>
    <p:sldId xmlns:r="http://schemas.openxmlformats.org/officeDocument/2006/relationships" id="259" r:id="R1444ed7a98fe42af"/>
    <p:sldId xmlns:r="http://schemas.openxmlformats.org/officeDocument/2006/relationships" id="260" r:id="R9d4871e584274b0a"/>
    <p:sldId xmlns:r="http://schemas.openxmlformats.org/officeDocument/2006/relationships" id="261" r:id="Rc9c2a4c5cb734180"/>
    <p:sldId xmlns:r="http://schemas.openxmlformats.org/officeDocument/2006/relationships" id="262" r:id="Re60337f8456943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705789c5841f4" /><Relationship Type="http://schemas.openxmlformats.org/officeDocument/2006/relationships/slide" Target="/ppt/slides/slide1.xml" Id="R14ac969c4d284e5b" /><Relationship Type="http://schemas.openxmlformats.org/officeDocument/2006/relationships/slide" Target="/ppt/slides/slide2.xml" Id="R2b3fdca344b34adc" /><Relationship Type="http://schemas.openxmlformats.org/officeDocument/2006/relationships/slide" Target="/ppt/slides/slide3.xml" Id="R998da46e663d4a5c" /><Relationship Type="http://schemas.openxmlformats.org/officeDocument/2006/relationships/slide" Target="/ppt/slides/slide4.xml" Id="R1444ed7a98fe42af" /><Relationship Type="http://schemas.openxmlformats.org/officeDocument/2006/relationships/slide" Target="/ppt/slides/slide5.xml" Id="R9d4871e584274b0a" /><Relationship Type="http://schemas.openxmlformats.org/officeDocument/2006/relationships/slide" Target="/ppt/slides/slide6.xml" Id="Rc9c2a4c5cb734180" /><Relationship Type="http://schemas.openxmlformats.org/officeDocument/2006/relationships/slide" Target="/ppt/slides/slide7.xml" Id="Re60337f8456943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40b8f1219649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398504fdc4aa7" /><Relationship Type="http://schemas.openxmlformats.org/officeDocument/2006/relationships/theme" Target="/ppt/slideMasters/theme/theme1.xml" Id="Rf62c6648bdcf41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4398504fdc4a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38d6bf9e64c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65abe432441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95b9ee04f4a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86fcdbc6743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58cafaa3f4a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c8bc240654c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62482ecde47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GULARØY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GULARØY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886 031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−2 007 663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16 978 195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127 958 073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130 929 683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IVERSEN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INGE IVERSEN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Øksenvågveien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980 800 784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GULARØY AS</a:t>
            </a:r>
          </a:p>
        </p:txBody>
      </p:sp>
    </p:spTree>
  </p:cSld>
  <p:clrMapOvr>
    <a:masterClrMapping xmlns:a="http://schemas.openxmlformats.org/drawingml/2006/main"/>
  </p:clrMapOvr>
</p:sld>
</file>