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ee374ee7c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943fd3e2d49bd"/>
  </p:sldMasterIdLst>
  <p:sldIdLst>
    <p:sldId xmlns:r="http://schemas.openxmlformats.org/officeDocument/2006/relationships" id="256" r:id="R2ff2d6b4f1424374"/>
    <p:sldId xmlns:r="http://schemas.openxmlformats.org/officeDocument/2006/relationships" id="257" r:id="R6bd846015ac74fe1"/>
    <p:sldId xmlns:r="http://schemas.openxmlformats.org/officeDocument/2006/relationships" id="258" r:id="R22773266e8f44e42"/>
    <p:sldId xmlns:r="http://schemas.openxmlformats.org/officeDocument/2006/relationships" id="259" r:id="R7feba40ab9904454"/>
    <p:sldId xmlns:r="http://schemas.openxmlformats.org/officeDocument/2006/relationships" id="260" r:id="Rfa0e279d8241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943fd3e2d49bd" /><Relationship Type="http://schemas.openxmlformats.org/officeDocument/2006/relationships/slide" Target="/ppt/slides/slide1.xml" Id="R2ff2d6b4f1424374" /><Relationship Type="http://schemas.openxmlformats.org/officeDocument/2006/relationships/slide" Target="/ppt/slides/slide2.xml" Id="R6bd846015ac74fe1" /><Relationship Type="http://schemas.openxmlformats.org/officeDocument/2006/relationships/slide" Target="/ppt/slides/slide3.xml" Id="R22773266e8f44e42" /><Relationship Type="http://schemas.openxmlformats.org/officeDocument/2006/relationships/slide" Target="/ppt/slides/slide4.xml" Id="R7feba40ab9904454" /><Relationship Type="http://schemas.openxmlformats.org/officeDocument/2006/relationships/slide" Target="/ppt/slides/slide5.xml" Id="Rfa0e279d8241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231dfa217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a248957d841f5" /><Relationship Type="http://schemas.openxmlformats.org/officeDocument/2006/relationships/theme" Target="/ppt/slideMasters/theme/theme1.xml" Id="Rbb42ff42add3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a248957d8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aab26fa99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8379c80a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2675d3ca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3fddd2e17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6d30621a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SWEDBANK 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ble etablert [år] og holder til i Se 10534 Stockholm.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Brunkebergstorg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 10534 Stockholm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980 824 810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