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cb23f9cf9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62e5a9b8e424f"/>
  </p:sldMasterIdLst>
  <p:sldIdLst>
    <p:sldId xmlns:r="http://schemas.openxmlformats.org/officeDocument/2006/relationships" id="256" r:id="Rd72ab9ab2d0243d0"/>
    <p:sldId xmlns:r="http://schemas.openxmlformats.org/officeDocument/2006/relationships" id="257" r:id="R99e1a58fb6dc4aca"/>
    <p:sldId xmlns:r="http://schemas.openxmlformats.org/officeDocument/2006/relationships" id="258" r:id="R5d99436265ea453d"/>
    <p:sldId xmlns:r="http://schemas.openxmlformats.org/officeDocument/2006/relationships" id="259" r:id="R8a6885612feb4223"/>
    <p:sldId xmlns:r="http://schemas.openxmlformats.org/officeDocument/2006/relationships" id="260" r:id="Rb4efa6bd6750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62e5a9b8e424f" /><Relationship Type="http://schemas.openxmlformats.org/officeDocument/2006/relationships/slide" Target="/ppt/slides/slide1.xml" Id="Rd72ab9ab2d0243d0" /><Relationship Type="http://schemas.openxmlformats.org/officeDocument/2006/relationships/slide" Target="/ppt/slides/slide2.xml" Id="R99e1a58fb6dc4aca" /><Relationship Type="http://schemas.openxmlformats.org/officeDocument/2006/relationships/slide" Target="/ppt/slides/slide3.xml" Id="R5d99436265ea453d" /><Relationship Type="http://schemas.openxmlformats.org/officeDocument/2006/relationships/slide" Target="/ppt/slides/slide4.xml" Id="R8a6885612feb4223" /><Relationship Type="http://schemas.openxmlformats.org/officeDocument/2006/relationships/slide" Target="/ppt/slides/slide5.xml" Id="Rb4efa6bd6750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fb84af6dc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6823a58f493e" /><Relationship Type="http://schemas.openxmlformats.org/officeDocument/2006/relationships/theme" Target="/ppt/slideMasters/theme/theme1.xml" Id="R33303844abef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66823a58f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e09bbdf69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193169be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d90de479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fa2eab3f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8aacdc39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980 854 043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