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947bfc2b3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add116b514147"/>
  </p:sldMasterIdLst>
  <p:sldIdLst>
    <p:sldId xmlns:r="http://schemas.openxmlformats.org/officeDocument/2006/relationships" id="256" r:id="Reea206b5293b44c2"/>
    <p:sldId xmlns:r="http://schemas.openxmlformats.org/officeDocument/2006/relationships" id="257" r:id="Rc5ef72964f7342d0"/>
    <p:sldId xmlns:r="http://schemas.openxmlformats.org/officeDocument/2006/relationships" id="258" r:id="R93f53a3c07ec40a7"/>
    <p:sldId xmlns:r="http://schemas.openxmlformats.org/officeDocument/2006/relationships" id="259" r:id="R21f39be556d94bdc"/>
    <p:sldId xmlns:r="http://schemas.openxmlformats.org/officeDocument/2006/relationships" id="260" r:id="Racb66a2d82b649fc"/>
    <p:sldId xmlns:r="http://schemas.openxmlformats.org/officeDocument/2006/relationships" id="261" r:id="R917ba3d4d7ab4450"/>
    <p:sldId xmlns:r="http://schemas.openxmlformats.org/officeDocument/2006/relationships" id="262" r:id="Rbca1e8b4e3ba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add116b514147" /><Relationship Type="http://schemas.openxmlformats.org/officeDocument/2006/relationships/slide" Target="/ppt/slides/slide1.xml" Id="Reea206b5293b44c2" /><Relationship Type="http://schemas.openxmlformats.org/officeDocument/2006/relationships/slide" Target="/ppt/slides/slide2.xml" Id="Rc5ef72964f7342d0" /><Relationship Type="http://schemas.openxmlformats.org/officeDocument/2006/relationships/slide" Target="/ppt/slides/slide3.xml" Id="R93f53a3c07ec40a7" /><Relationship Type="http://schemas.openxmlformats.org/officeDocument/2006/relationships/slide" Target="/ppt/slides/slide4.xml" Id="R21f39be556d94bdc" /><Relationship Type="http://schemas.openxmlformats.org/officeDocument/2006/relationships/slide" Target="/ppt/slides/slide5.xml" Id="Racb66a2d82b649fc" /><Relationship Type="http://schemas.openxmlformats.org/officeDocument/2006/relationships/slide" Target="/ppt/slides/slide6.xml" Id="R917ba3d4d7ab4450" /><Relationship Type="http://schemas.openxmlformats.org/officeDocument/2006/relationships/slide" Target="/ppt/slides/slide7.xml" Id="Rbca1e8b4e3ba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e2a793aaa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cb169c27442c" /><Relationship Type="http://schemas.openxmlformats.org/officeDocument/2006/relationships/theme" Target="/ppt/slideMasters/theme/theme1.xml" Id="Rbf7513fa0179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8cb169c27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578317844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b5bd6813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15d58cc5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60a9012e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1391ceb4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f7897a25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146ff76d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OG BADELAND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OG BADELAND SARPSBORG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13 748 771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qr.sarpsborg@choice.no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