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13e228746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51efa5b994469"/>
  </p:sldMasterIdLst>
  <p:sldIdLst>
    <p:sldId xmlns:r="http://schemas.openxmlformats.org/officeDocument/2006/relationships" id="256" r:id="Rf96849273ead4203"/>
    <p:sldId xmlns:r="http://schemas.openxmlformats.org/officeDocument/2006/relationships" id="257" r:id="R1ab4b93f3b2f4c84"/>
    <p:sldId xmlns:r="http://schemas.openxmlformats.org/officeDocument/2006/relationships" id="258" r:id="R7cd78d7832de47cf"/>
    <p:sldId xmlns:r="http://schemas.openxmlformats.org/officeDocument/2006/relationships" id="259" r:id="R0fecf6b60d964e6e"/>
    <p:sldId xmlns:r="http://schemas.openxmlformats.org/officeDocument/2006/relationships" id="260" r:id="R0df719071b4a4ed2"/>
    <p:sldId xmlns:r="http://schemas.openxmlformats.org/officeDocument/2006/relationships" id="261" r:id="R65736d06f56e45a3"/>
    <p:sldId xmlns:r="http://schemas.openxmlformats.org/officeDocument/2006/relationships" id="262" r:id="R410e36459047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51efa5b994469" /><Relationship Type="http://schemas.openxmlformats.org/officeDocument/2006/relationships/slide" Target="/ppt/slides/slide1.xml" Id="Rf96849273ead4203" /><Relationship Type="http://schemas.openxmlformats.org/officeDocument/2006/relationships/slide" Target="/ppt/slides/slide2.xml" Id="R1ab4b93f3b2f4c84" /><Relationship Type="http://schemas.openxmlformats.org/officeDocument/2006/relationships/slide" Target="/ppt/slides/slide3.xml" Id="R7cd78d7832de47cf" /><Relationship Type="http://schemas.openxmlformats.org/officeDocument/2006/relationships/slide" Target="/ppt/slides/slide4.xml" Id="R0fecf6b60d964e6e" /><Relationship Type="http://schemas.openxmlformats.org/officeDocument/2006/relationships/slide" Target="/ppt/slides/slide5.xml" Id="R0df719071b4a4ed2" /><Relationship Type="http://schemas.openxmlformats.org/officeDocument/2006/relationships/slide" Target="/ppt/slides/slide6.xml" Id="R65736d06f56e45a3" /><Relationship Type="http://schemas.openxmlformats.org/officeDocument/2006/relationships/slide" Target="/ppt/slides/slide7.xml" Id="R410e36459047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ff1de456b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4fc974a44097" /><Relationship Type="http://schemas.openxmlformats.org/officeDocument/2006/relationships/theme" Target="/ppt/slideMasters/theme/theme1.xml" Id="R2ab9507a10cd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24fc974a4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4af9425d0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2bb9dca0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7ea41640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3be5736b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2ba2d380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a8619460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81f74032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MAR-THECO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MAR-THECO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3 414 362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25 460 676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CLAUSSEN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Gullstølsstien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MAR-THECO AS</a:t>
            </a:r>
          </a:p>
        </p:txBody>
      </p:sp>
    </p:spTree>
  </p:cSld>
  <p:clrMapOvr>
    <a:masterClrMapping xmlns:a="http://schemas.openxmlformats.org/drawingml/2006/main"/>
  </p:clrMapOvr>
</p:sld>
</file>