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76a297c1f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f625072267458b"/>
  </p:sldMasterIdLst>
  <p:sldIdLst>
    <p:sldId xmlns:r="http://schemas.openxmlformats.org/officeDocument/2006/relationships" id="256" r:id="Rddd28cfd433f4546"/>
    <p:sldId xmlns:r="http://schemas.openxmlformats.org/officeDocument/2006/relationships" id="257" r:id="Rb22d1bb8f0c04cc3"/>
    <p:sldId xmlns:r="http://schemas.openxmlformats.org/officeDocument/2006/relationships" id="258" r:id="Rca7e2956337f4a76"/>
    <p:sldId xmlns:r="http://schemas.openxmlformats.org/officeDocument/2006/relationships" id="259" r:id="Rfab1dd68e1bf4728"/>
    <p:sldId xmlns:r="http://schemas.openxmlformats.org/officeDocument/2006/relationships" id="260" r:id="R2f378713959a46c0"/>
    <p:sldId xmlns:r="http://schemas.openxmlformats.org/officeDocument/2006/relationships" id="261" r:id="Rd67bb5247e9a459d"/>
    <p:sldId xmlns:r="http://schemas.openxmlformats.org/officeDocument/2006/relationships" id="262" r:id="R23ace983933f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625072267458b" /><Relationship Type="http://schemas.openxmlformats.org/officeDocument/2006/relationships/slide" Target="/ppt/slides/slide1.xml" Id="Rddd28cfd433f4546" /><Relationship Type="http://schemas.openxmlformats.org/officeDocument/2006/relationships/slide" Target="/ppt/slides/slide2.xml" Id="Rb22d1bb8f0c04cc3" /><Relationship Type="http://schemas.openxmlformats.org/officeDocument/2006/relationships/slide" Target="/ppt/slides/slide3.xml" Id="Rca7e2956337f4a76" /><Relationship Type="http://schemas.openxmlformats.org/officeDocument/2006/relationships/slide" Target="/ppt/slides/slide4.xml" Id="Rfab1dd68e1bf4728" /><Relationship Type="http://schemas.openxmlformats.org/officeDocument/2006/relationships/slide" Target="/ppt/slides/slide5.xml" Id="R2f378713959a46c0" /><Relationship Type="http://schemas.openxmlformats.org/officeDocument/2006/relationships/slide" Target="/ppt/slides/slide6.xml" Id="Rd67bb5247e9a459d" /><Relationship Type="http://schemas.openxmlformats.org/officeDocument/2006/relationships/slide" Target="/ppt/slides/slide7.xml" Id="R23ace983933f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57c4f416e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e16f90114a20" /><Relationship Type="http://schemas.openxmlformats.org/officeDocument/2006/relationships/theme" Target="/ppt/slideMasters/theme/theme1.xml" Id="R9b6ea4359297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3e16f9011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2ee8edd8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37d7597f4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75fc20c98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8a8801052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dd26cf2a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d0b351d249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2aebccf9a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66 501 953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5 742 853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26 182 293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980 995 151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