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65876cbc5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6a87f2ee947f0"/>
  </p:sldMasterIdLst>
  <p:sldIdLst>
    <p:sldId xmlns:r="http://schemas.openxmlformats.org/officeDocument/2006/relationships" id="256" r:id="Rabdd90c0dde94957"/>
    <p:sldId xmlns:r="http://schemas.openxmlformats.org/officeDocument/2006/relationships" id="257" r:id="Rfbc381cc767f446a"/>
    <p:sldId xmlns:r="http://schemas.openxmlformats.org/officeDocument/2006/relationships" id="258" r:id="Rbcf11bffc1fd4de5"/>
    <p:sldId xmlns:r="http://schemas.openxmlformats.org/officeDocument/2006/relationships" id="259" r:id="Rc2717124abe24193"/>
    <p:sldId xmlns:r="http://schemas.openxmlformats.org/officeDocument/2006/relationships" id="260" r:id="Rf6c5df8ea91f4f95"/>
    <p:sldId xmlns:r="http://schemas.openxmlformats.org/officeDocument/2006/relationships" id="261" r:id="R017b60dba7e9487c"/>
    <p:sldId xmlns:r="http://schemas.openxmlformats.org/officeDocument/2006/relationships" id="262" r:id="R2d12ccfb89b0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6a87f2ee947f0" /><Relationship Type="http://schemas.openxmlformats.org/officeDocument/2006/relationships/slide" Target="/ppt/slides/slide1.xml" Id="Rabdd90c0dde94957" /><Relationship Type="http://schemas.openxmlformats.org/officeDocument/2006/relationships/slide" Target="/ppt/slides/slide2.xml" Id="Rfbc381cc767f446a" /><Relationship Type="http://schemas.openxmlformats.org/officeDocument/2006/relationships/slide" Target="/ppt/slides/slide3.xml" Id="Rbcf11bffc1fd4de5" /><Relationship Type="http://schemas.openxmlformats.org/officeDocument/2006/relationships/slide" Target="/ppt/slides/slide4.xml" Id="Rc2717124abe24193" /><Relationship Type="http://schemas.openxmlformats.org/officeDocument/2006/relationships/slide" Target="/ppt/slides/slide5.xml" Id="Rf6c5df8ea91f4f95" /><Relationship Type="http://schemas.openxmlformats.org/officeDocument/2006/relationships/slide" Target="/ppt/slides/slide6.xml" Id="R017b60dba7e9487c" /><Relationship Type="http://schemas.openxmlformats.org/officeDocument/2006/relationships/slide" Target="/ppt/slides/slide7.xml" Id="R2d12ccfb89b0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6adf986fa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15ac51ed458c" /><Relationship Type="http://schemas.openxmlformats.org/officeDocument/2006/relationships/theme" Target="/ppt/slideMasters/theme/theme1.xml" Id="R9d088bf5981c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315ac51ed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12fb5a47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060b2e33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ac5fca4d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cc10cb2c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c260766c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3f2e8ced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3cbe9b1a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25 750 457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109 453 432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112 369 438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MARIE BAKK AASEN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AASEN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ANDRE AASEN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REBEKKA AASEN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MARIE AASEN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Basaltveien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maa@tandem-eiendom.no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HOLDING AS</a:t>
            </a:r>
          </a:p>
        </p:txBody>
      </p:sp>
    </p:spTree>
  </p:cSld>
  <p:clrMapOvr>
    <a:masterClrMapping xmlns:a="http://schemas.openxmlformats.org/drawingml/2006/main"/>
  </p:clrMapOvr>
</p:sld>
</file>