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888a3aba4b43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d5782d1cb24424"/>
  </p:sldMasterIdLst>
  <p:sldIdLst>
    <p:sldId xmlns:r="http://schemas.openxmlformats.org/officeDocument/2006/relationships" id="256" r:id="Rd9918fd0ad2846ea"/>
    <p:sldId xmlns:r="http://schemas.openxmlformats.org/officeDocument/2006/relationships" id="257" r:id="R775a70c5b5ba48a5"/>
    <p:sldId xmlns:r="http://schemas.openxmlformats.org/officeDocument/2006/relationships" id="258" r:id="R3aa56befd6fc4b1c"/>
    <p:sldId xmlns:r="http://schemas.openxmlformats.org/officeDocument/2006/relationships" id="259" r:id="R8bafac35f5924053"/>
    <p:sldId xmlns:r="http://schemas.openxmlformats.org/officeDocument/2006/relationships" id="260" r:id="Rbd7112c6845c4e83"/>
    <p:sldId xmlns:r="http://schemas.openxmlformats.org/officeDocument/2006/relationships" id="261" r:id="Rc87ff06122a94c9d"/>
    <p:sldId xmlns:r="http://schemas.openxmlformats.org/officeDocument/2006/relationships" id="262" r:id="Re9cc4f2130434d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d5782d1cb24424" /><Relationship Type="http://schemas.openxmlformats.org/officeDocument/2006/relationships/slide" Target="/ppt/slides/slide1.xml" Id="Rd9918fd0ad2846ea" /><Relationship Type="http://schemas.openxmlformats.org/officeDocument/2006/relationships/slide" Target="/ppt/slides/slide2.xml" Id="R775a70c5b5ba48a5" /><Relationship Type="http://schemas.openxmlformats.org/officeDocument/2006/relationships/slide" Target="/ppt/slides/slide3.xml" Id="R3aa56befd6fc4b1c" /><Relationship Type="http://schemas.openxmlformats.org/officeDocument/2006/relationships/slide" Target="/ppt/slides/slide4.xml" Id="R8bafac35f5924053" /><Relationship Type="http://schemas.openxmlformats.org/officeDocument/2006/relationships/slide" Target="/ppt/slides/slide5.xml" Id="Rbd7112c6845c4e83" /><Relationship Type="http://schemas.openxmlformats.org/officeDocument/2006/relationships/slide" Target="/ppt/slides/slide6.xml" Id="Rc87ff06122a94c9d" /><Relationship Type="http://schemas.openxmlformats.org/officeDocument/2006/relationships/slide" Target="/ppt/slides/slide7.xml" Id="Re9cc4f2130434d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c356b1de244c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19b00630948cb" /><Relationship Type="http://schemas.openxmlformats.org/officeDocument/2006/relationships/theme" Target="/ppt/slideMasters/theme/theme1.xml" Id="R9da3e8d0cdd84d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d19b00630948c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fc0dac06446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1f61ab92d4d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b54d4fee7540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b277ec3194e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4fc43e4ce49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2a9fc3976f4e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78cea1261e45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INTUNOR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INTUNOR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167 732 739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−510 653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351 735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18 439 164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58 766 674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F&amp;A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45 89 89 89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post@ecitintunor.no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www.ecit.com/no/intunor/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981 085 892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INTUNOR AS</a:t>
            </a:r>
          </a:p>
        </p:txBody>
      </p:sp>
    </p:spTree>
  </p:cSld>
  <p:clrMapOvr>
    <a:masterClrMapping xmlns:a="http://schemas.openxmlformats.org/drawingml/2006/main"/>
  </p:clrMapOvr>
</p:sld>
</file>