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401993b16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e53cd17ec4539"/>
  </p:sldMasterIdLst>
  <p:sldIdLst>
    <p:sldId xmlns:r="http://schemas.openxmlformats.org/officeDocument/2006/relationships" id="256" r:id="R2d63094117784c4d"/>
    <p:sldId xmlns:r="http://schemas.openxmlformats.org/officeDocument/2006/relationships" id="257" r:id="R72dc4102c7c14425"/>
    <p:sldId xmlns:r="http://schemas.openxmlformats.org/officeDocument/2006/relationships" id="258" r:id="R4be38ee6311543e7"/>
    <p:sldId xmlns:r="http://schemas.openxmlformats.org/officeDocument/2006/relationships" id="259" r:id="Rd9abce6495c7491d"/>
    <p:sldId xmlns:r="http://schemas.openxmlformats.org/officeDocument/2006/relationships" id="260" r:id="R3c73a903e015428c"/>
    <p:sldId xmlns:r="http://schemas.openxmlformats.org/officeDocument/2006/relationships" id="261" r:id="R8810e878d8cb490b"/>
    <p:sldId xmlns:r="http://schemas.openxmlformats.org/officeDocument/2006/relationships" id="262" r:id="Red052760a046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e53cd17ec4539" /><Relationship Type="http://schemas.openxmlformats.org/officeDocument/2006/relationships/slide" Target="/ppt/slides/slide1.xml" Id="R2d63094117784c4d" /><Relationship Type="http://schemas.openxmlformats.org/officeDocument/2006/relationships/slide" Target="/ppt/slides/slide2.xml" Id="R72dc4102c7c14425" /><Relationship Type="http://schemas.openxmlformats.org/officeDocument/2006/relationships/slide" Target="/ppt/slides/slide3.xml" Id="R4be38ee6311543e7" /><Relationship Type="http://schemas.openxmlformats.org/officeDocument/2006/relationships/slide" Target="/ppt/slides/slide4.xml" Id="Rd9abce6495c7491d" /><Relationship Type="http://schemas.openxmlformats.org/officeDocument/2006/relationships/slide" Target="/ppt/slides/slide5.xml" Id="R3c73a903e015428c" /><Relationship Type="http://schemas.openxmlformats.org/officeDocument/2006/relationships/slide" Target="/ppt/slides/slide6.xml" Id="R8810e878d8cb490b" /><Relationship Type="http://schemas.openxmlformats.org/officeDocument/2006/relationships/slide" Target="/ppt/slides/slide7.xml" Id="Red052760a046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0bbb13bb1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22981655410d" /><Relationship Type="http://schemas.openxmlformats.org/officeDocument/2006/relationships/theme" Target="/ppt/slideMasters/theme/theme1.xml" Id="Ra80ebc66b999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222981655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1106f5df0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b1d11110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9c38c507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07bd67a44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f9f85c93f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db0ce5ef2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19fac0a62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 MEHLUM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MEHLUM EIENDOM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986 915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11 522 142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CHRISTIAN MEHLUM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12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fmehlum@online.no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