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dcf170486e4c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d403fb9a4446ec"/>
  </p:sldMasterIdLst>
  <p:sldIdLst>
    <p:sldId xmlns:r="http://schemas.openxmlformats.org/officeDocument/2006/relationships" id="256" r:id="R03293d7498cb4047"/>
    <p:sldId xmlns:r="http://schemas.openxmlformats.org/officeDocument/2006/relationships" id="257" r:id="Rd9f8b27902134d2c"/>
    <p:sldId xmlns:r="http://schemas.openxmlformats.org/officeDocument/2006/relationships" id="258" r:id="R18527ca1dc754f5d"/>
    <p:sldId xmlns:r="http://schemas.openxmlformats.org/officeDocument/2006/relationships" id="259" r:id="R8dfdbb5ab63448c5"/>
    <p:sldId xmlns:r="http://schemas.openxmlformats.org/officeDocument/2006/relationships" id="260" r:id="Rfad688a645a346d1"/>
    <p:sldId xmlns:r="http://schemas.openxmlformats.org/officeDocument/2006/relationships" id="261" r:id="Rf451a1f8622f4e50"/>
    <p:sldId xmlns:r="http://schemas.openxmlformats.org/officeDocument/2006/relationships" id="262" r:id="Rc64f0ce42012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403fb9a4446ec" /><Relationship Type="http://schemas.openxmlformats.org/officeDocument/2006/relationships/slide" Target="/ppt/slides/slide1.xml" Id="R03293d7498cb4047" /><Relationship Type="http://schemas.openxmlformats.org/officeDocument/2006/relationships/slide" Target="/ppt/slides/slide2.xml" Id="Rd9f8b27902134d2c" /><Relationship Type="http://schemas.openxmlformats.org/officeDocument/2006/relationships/slide" Target="/ppt/slides/slide3.xml" Id="R18527ca1dc754f5d" /><Relationship Type="http://schemas.openxmlformats.org/officeDocument/2006/relationships/slide" Target="/ppt/slides/slide4.xml" Id="R8dfdbb5ab63448c5" /><Relationship Type="http://schemas.openxmlformats.org/officeDocument/2006/relationships/slide" Target="/ppt/slides/slide5.xml" Id="Rfad688a645a346d1" /><Relationship Type="http://schemas.openxmlformats.org/officeDocument/2006/relationships/slide" Target="/ppt/slides/slide6.xml" Id="Rf451a1f8622f4e50" /><Relationship Type="http://schemas.openxmlformats.org/officeDocument/2006/relationships/slide" Target="/ppt/slides/slide7.xml" Id="Rc64f0ce42012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bae3e66ff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fca368ae4eb3" /><Relationship Type="http://schemas.openxmlformats.org/officeDocument/2006/relationships/theme" Target="/ppt/slideMasters/theme/theme1.xml" Id="R1df7ae1a145f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3fca368ae4e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08b1356a43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e4b0b5b045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b96a0225443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33bb702fa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f9d55b760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3073c66674a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e154c58a446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6 725 726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67 785 536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70 165 839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CHRISTIAN FON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Eianveien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74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981 126 327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