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ae3dc7e74e41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ff8f87d2ab4f12"/>
  </p:sldMasterIdLst>
  <p:sldIdLst>
    <p:sldId xmlns:r="http://schemas.openxmlformats.org/officeDocument/2006/relationships" id="256" r:id="Rf5b8cdcece044cd0"/>
    <p:sldId xmlns:r="http://schemas.openxmlformats.org/officeDocument/2006/relationships" id="257" r:id="R55d7c5a9fb154638"/>
    <p:sldId xmlns:r="http://schemas.openxmlformats.org/officeDocument/2006/relationships" id="258" r:id="R67a7e68fb3954d9c"/>
    <p:sldId xmlns:r="http://schemas.openxmlformats.org/officeDocument/2006/relationships" id="259" r:id="R06922927caca4231"/>
    <p:sldId xmlns:r="http://schemas.openxmlformats.org/officeDocument/2006/relationships" id="260" r:id="Rb13df8ec8dd74bd6"/>
    <p:sldId xmlns:r="http://schemas.openxmlformats.org/officeDocument/2006/relationships" id="261" r:id="Rb2aa54fe06894857"/>
    <p:sldId xmlns:r="http://schemas.openxmlformats.org/officeDocument/2006/relationships" id="262" r:id="R09da8820264041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f8f87d2ab4f12" /><Relationship Type="http://schemas.openxmlformats.org/officeDocument/2006/relationships/slide" Target="/ppt/slides/slide1.xml" Id="Rf5b8cdcece044cd0" /><Relationship Type="http://schemas.openxmlformats.org/officeDocument/2006/relationships/slide" Target="/ppt/slides/slide2.xml" Id="R55d7c5a9fb154638" /><Relationship Type="http://schemas.openxmlformats.org/officeDocument/2006/relationships/slide" Target="/ppt/slides/slide3.xml" Id="R67a7e68fb3954d9c" /><Relationship Type="http://schemas.openxmlformats.org/officeDocument/2006/relationships/slide" Target="/ppt/slides/slide4.xml" Id="R06922927caca4231" /><Relationship Type="http://schemas.openxmlformats.org/officeDocument/2006/relationships/slide" Target="/ppt/slides/slide5.xml" Id="Rb13df8ec8dd74bd6" /><Relationship Type="http://schemas.openxmlformats.org/officeDocument/2006/relationships/slide" Target="/ppt/slides/slide6.xml" Id="Rb2aa54fe06894857" /><Relationship Type="http://schemas.openxmlformats.org/officeDocument/2006/relationships/slide" Target="/ppt/slides/slide7.xml" Id="R09da8820264041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bcbbd7cd349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393540d60439e" /><Relationship Type="http://schemas.openxmlformats.org/officeDocument/2006/relationships/theme" Target="/ppt/slideMasters/theme/theme1.xml" Id="Ree9bf41df2034f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393540d6043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b6a38594448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849eb721148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d60f0dfa74c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63f61578f40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fbbff736e4d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6015dc2e043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dd14492f54e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ØKONOMI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38 827 381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2 114 810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1 793 303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10 425 033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21 708 696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81 44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post@odal-okonomi.no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www.odal-okonomi.no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981 241 150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