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e921f5073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a330f6eba487d"/>
  </p:sldMasterIdLst>
  <p:sldIdLst>
    <p:sldId xmlns:r="http://schemas.openxmlformats.org/officeDocument/2006/relationships" id="256" r:id="R01b62ff3fa2e4ef2"/>
    <p:sldId xmlns:r="http://schemas.openxmlformats.org/officeDocument/2006/relationships" id="257" r:id="Rb10debbaaf3d43b9"/>
    <p:sldId xmlns:r="http://schemas.openxmlformats.org/officeDocument/2006/relationships" id="258" r:id="R705cfdafcc8845dc"/>
    <p:sldId xmlns:r="http://schemas.openxmlformats.org/officeDocument/2006/relationships" id="259" r:id="R93208eb648ad4f23"/>
    <p:sldId xmlns:r="http://schemas.openxmlformats.org/officeDocument/2006/relationships" id="260" r:id="Re8e5104ae8f547e1"/>
    <p:sldId xmlns:r="http://schemas.openxmlformats.org/officeDocument/2006/relationships" id="261" r:id="Re60601f5dd3a4eca"/>
    <p:sldId xmlns:r="http://schemas.openxmlformats.org/officeDocument/2006/relationships" id="262" r:id="Rf824ffe2d26d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a330f6eba487d" /><Relationship Type="http://schemas.openxmlformats.org/officeDocument/2006/relationships/slide" Target="/ppt/slides/slide1.xml" Id="R01b62ff3fa2e4ef2" /><Relationship Type="http://schemas.openxmlformats.org/officeDocument/2006/relationships/slide" Target="/ppt/slides/slide2.xml" Id="Rb10debbaaf3d43b9" /><Relationship Type="http://schemas.openxmlformats.org/officeDocument/2006/relationships/slide" Target="/ppt/slides/slide3.xml" Id="R705cfdafcc8845dc" /><Relationship Type="http://schemas.openxmlformats.org/officeDocument/2006/relationships/slide" Target="/ppt/slides/slide4.xml" Id="R93208eb648ad4f23" /><Relationship Type="http://schemas.openxmlformats.org/officeDocument/2006/relationships/slide" Target="/ppt/slides/slide5.xml" Id="Re8e5104ae8f547e1" /><Relationship Type="http://schemas.openxmlformats.org/officeDocument/2006/relationships/slide" Target="/ppt/slides/slide6.xml" Id="Re60601f5dd3a4eca" /><Relationship Type="http://schemas.openxmlformats.org/officeDocument/2006/relationships/slide" Target="/ppt/slides/slide7.xml" Id="Rf824ffe2d26d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4a98a333d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794121b44e50" /><Relationship Type="http://schemas.openxmlformats.org/officeDocument/2006/relationships/theme" Target="/ppt/slideMasters/theme/theme1.xml" Id="Rc6027b89caa4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3794121b4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71467b70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2af5e8ce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7478d35e9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384a0ead8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d301ef17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ac5a9670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97170b08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FINNE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PEDERSEN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 Sigval Bergesens vei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96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