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01c46917a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e7aa5c1ac4598"/>
  </p:sldMasterIdLst>
  <p:sldIdLst>
    <p:sldId xmlns:r="http://schemas.openxmlformats.org/officeDocument/2006/relationships" id="256" r:id="Rb4857e375c4d49fb"/>
    <p:sldId xmlns:r="http://schemas.openxmlformats.org/officeDocument/2006/relationships" id="257" r:id="R3db44727c1d5433f"/>
    <p:sldId xmlns:r="http://schemas.openxmlformats.org/officeDocument/2006/relationships" id="258" r:id="R835dd8a785684a8e"/>
    <p:sldId xmlns:r="http://schemas.openxmlformats.org/officeDocument/2006/relationships" id="259" r:id="R44aa6da93f7949d9"/>
    <p:sldId xmlns:r="http://schemas.openxmlformats.org/officeDocument/2006/relationships" id="260" r:id="R74e9dd7aa73c429b"/>
    <p:sldId xmlns:r="http://schemas.openxmlformats.org/officeDocument/2006/relationships" id="261" r:id="R5326490088944095"/>
    <p:sldId xmlns:r="http://schemas.openxmlformats.org/officeDocument/2006/relationships" id="262" r:id="R32fe4a83ea9c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e7aa5c1ac4598" /><Relationship Type="http://schemas.openxmlformats.org/officeDocument/2006/relationships/slide" Target="/ppt/slides/slide1.xml" Id="Rb4857e375c4d49fb" /><Relationship Type="http://schemas.openxmlformats.org/officeDocument/2006/relationships/slide" Target="/ppt/slides/slide2.xml" Id="R3db44727c1d5433f" /><Relationship Type="http://schemas.openxmlformats.org/officeDocument/2006/relationships/slide" Target="/ppt/slides/slide3.xml" Id="R835dd8a785684a8e" /><Relationship Type="http://schemas.openxmlformats.org/officeDocument/2006/relationships/slide" Target="/ppt/slides/slide4.xml" Id="R44aa6da93f7949d9" /><Relationship Type="http://schemas.openxmlformats.org/officeDocument/2006/relationships/slide" Target="/ppt/slides/slide5.xml" Id="R74e9dd7aa73c429b" /><Relationship Type="http://schemas.openxmlformats.org/officeDocument/2006/relationships/slide" Target="/ppt/slides/slide6.xml" Id="R5326490088944095" /><Relationship Type="http://schemas.openxmlformats.org/officeDocument/2006/relationships/slide" Target="/ppt/slides/slide7.xml" Id="R32fe4a83ea9c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854c6bcc6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8917e9b8419a" /><Relationship Type="http://schemas.openxmlformats.org/officeDocument/2006/relationships/theme" Target="/ppt/slideMasters/theme/theme1.xml" Id="R13405ad54bab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a8917e9b8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4810542b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a520f68d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73f35a9a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d73c2bc8a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3a61b31f8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31bdd3317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ccb1ce44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