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f614db99494a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872a4425974b16"/>
  </p:sldMasterIdLst>
  <p:sldIdLst>
    <p:sldId xmlns:r="http://schemas.openxmlformats.org/officeDocument/2006/relationships" id="256" r:id="R9df58394294c4b27"/>
    <p:sldId xmlns:r="http://schemas.openxmlformats.org/officeDocument/2006/relationships" id="257" r:id="Rc6023e18cda54064"/>
    <p:sldId xmlns:r="http://schemas.openxmlformats.org/officeDocument/2006/relationships" id="258" r:id="Rcf7f798281dc4b36"/>
    <p:sldId xmlns:r="http://schemas.openxmlformats.org/officeDocument/2006/relationships" id="259" r:id="Rda91fc2278724c14"/>
    <p:sldId xmlns:r="http://schemas.openxmlformats.org/officeDocument/2006/relationships" id="260" r:id="R2ba6393fdd714871"/>
    <p:sldId xmlns:r="http://schemas.openxmlformats.org/officeDocument/2006/relationships" id="261" r:id="R658b72820c804995"/>
    <p:sldId xmlns:r="http://schemas.openxmlformats.org/officeDocument/2006/relationships" id="262" r:id="R1135046a0b9d4e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72a4425974b16" /><Relationship Type="http://schemas.openxmlformats.org/officeDocument/2006/relationships/slide" Target="/ppt/slides/slide1.xml" Id="R9df58394294c4b27" /><Relationship Type="http://schemas.openxmlformats.org/officeDocument/2006/relationships/slide" Target="/ppt/slides/slide2.xml" Id="Rc6023e18cda54064" /><Relationship Type="http://schemas.openxmlformats.org/officeDocument/2006/relationships/slide" Target="/ppt/slides/slide3.xml" Id="Rcf7f798281dc4b36" /><Relationship Type="http://schemas.openxmlformats.org/officeDocument/2006/relationships/slide" Target="/ppt/slides/slide4.xml" Id="Rda91fc2278724c14" /><Relationship Type="http://schemas.openxmlformats.org/officeDocument/2006/relationships/slide" Target="/ppt/slides/slide5.xml" Id="R2ba6393fdd714871" /><Relationship Type="http://schemas.openxmlformats.org/officeDocument/2006/relationships/slide" Target="/ppt/slides/slide6.xml" Id="R658b72820c804995" /><Relationship Type="http://schemas.openxmlformats.org/officeDocument/2006/relationships/slide" Target="/ppt/slides/slide7.xml" Id="R1135046a0b9d4e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7eaa92ad54a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41cfb8b1d4e95" /><Relationship Type="http://schemas.openxmlformats.org/officeDocument/2006/relationships/theme" Target="/ppt/slideMasters/theme/theme1.xml" Id="R3faac223d26541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e41cfb8b1d4e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00db04c8e44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9e5bdfdfc47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3a435e76a47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9b4e65ec345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0ee8f27f840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f8e503f5842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04963c7bb4c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KONTOKUNST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KONTOKUNST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KONTOKUNST AS ble etablert [år] og holder til i Storslett.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KONTOKUNST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KONTOKUNST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KONTOKUNST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13 811 576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2 027 794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1 613 362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3 271 640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6 859 980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KONTOKUNST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SIKKA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KESASIJA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MITRIO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KONTOKUNST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Høgeggvegen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9151 Storslett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981 339 193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KONTOKUNST AS</a:t>
            </a:r>
          </a:p>
        </p:txBody>
      </p:sp>
    </p:spTree>
  </p:cSld>
  <p:clrMapOvr>
    <a:masterClrMapping xmlns:a="http://schemas.openxmlformats.org/drawingml/2006/main"/>
  </p:clrMapOvr>
</p:sld>
</file>