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db02a0928141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19bd01f4144a10"/>
  </p:sldMasterIdLst>
  <p:sldIdLst>
    <p:sldId xmlns:r="http://schemas.openxmlformats.org/officeDocument/2006/relationships" id="256" r:id="R3eb5dba06ddd4554"/>
    <p:sldId xmlns:r="http://schemas.openxmlformats.org/officeDocument/2006/relationships" id="257" r:id="R1c3d7e50883d4912"/>
    <p:sldId xmlns:r="http://schemas.openxmlformats.org/officeDocument/2006/relationships" id="258" r:id="R4ca8b9a4235c40e6"/>
    <p:sldId xmlns:r="http://schemas.openxmlformats.org/officeDocument/2006/relationships" id="259" r:id="Rb22099efe4684ba6"/>
    <p:sldId xmlns:r="http://schemas.openxmlformats.org/officeDocument/2006/relationships" id="260" r:id="R8c4562bde2134c36"/>
    <p:sldId xmlns:r="http://schemas.openxmlformats.org/officeDocument/2006/relationships" id="261" r:id="R031ebacb385a48d6"/>
    <p:sldId xmlns:r="http://schemas.openxmlformats.org/officeDocument/2006/relationships" id="262" r:id="Rb38f9388fb8e49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19bd01f4144a10" /><Relationship Type="http://schemas.openxmlformats.org/officeDocument/2006/relationships/slide" Target="/ppt/slides/slide1.xml" Id="R3eb5dba06ddd4554" /><Relationship Type="http://schemas.openxmlformats.org/officeDocument/2006/relationships/slide" Target="/ppt/slides/slide2.xml" Id="R1c3d7e50883d4912" /><Relationship Type="http://schemas.openxmlformats.org/officeDocument/2006/relationships/slide" Target="/ppt/slides/slide3.xml" Id="R4ca8b9a4235c40e6" /><Relationship Type="http://schemas.openxmlformats.org/officeDocument/2006/relationships/slide" Target="/ppt/slides/slide4.xml" Id="Rb22099efe4684ba6" /><Relationship Type="http://schemas.openxmlformats.org/officeDocument/2006/relationships/slide" Target="/ppt/slides/slide5.xml" Id="R8c4562bde2134c36" /><Relationship Type="http://schemas.openxmlformats.org/officeDocument/2006/relationships/slide" Target="/ppt/slides/slide6.xml" Id="R031ebacb385a48d6" /><Relationship Type="http://schemas.openxmlformats.org/officeDocument/2006/relationships/slide" Target="/ppt/slides/slide7.xml" Id="Rb38f9388fb8e49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5bca2d7ab642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e2171ddc454cd5" /><Relationship Type="http://schemas.openxmlformats.org/officeDocument/2006/relationships/theme" Target="/ppt/slideMasters/theme/theme1.xml" Id="Rf443f6a4a7504f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e2171ddc454c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fe6802a73b40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f47f72546642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47dbd013d948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cb69d379f45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ab6c56cc2b46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3dfeb26ca641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b75a3d9a945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LANDKREDITT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LANDKREDITT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LANDKREDITT FORVALTNING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LANDKREDITT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LANDKREDITT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LANDKREDITT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77 448 000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15 351 000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12 695 000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25 793 000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51 288 000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LANDKREDITT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LANDKREDITT 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LANDKREDITT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Johans gate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31 31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kundeservice@landkredittfondene.no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www.landkredittfondene.no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981 340 124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LANDKREDITT FORVALTNING AS</a:t>
            </a:r>
          </a:p>
        </p:txBody>
      </p:sp>
    </p:spTree>
  </p:cSld>
  <p:clrMapOvr>
    <a:masterClrMapping xmlns:a="http://schemas.openxmlformats.org/drawingml/2006/main"/>
  </p:clrMapOvr>
</p:sld>
</file>