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9c33b2edab44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198a57e79047ef"/>
  </p:sldMasterIdLst>
  <p:sldIdLst>
    <p:sldId xmlns:r="http://schemas.openxmlformats.org/officeDocument/2006/relationships" id="256" r:id="R794033b3c06a415a"/>
    <p:sldId xmlns:r="http://schemas.openxmlformats.org/officeDocument/2006/relationships" id="257" r:id="Rad7583aea2d04e10"/>
    <p:sldId xmlns:r="http://schemas.openxmlformats.org/officeDocument/2006/relationships" id="258" r:id="R46c5f554da474537"/>
    <p:sldId xmlns:r="http://schemas.openxmlformats.org/officeDocument/2006/relationships" id="259" r:id="Rc218108989434c88"/>
    <p:sldId xmlns:r="http://schemas.openxmlformats.org/officeDocument/2006/relationships" id="260" r:id="R9f5f69b2c2704815"/>
    <p:sldId xmlns:r="http://schemas.openxmlformats.org/officeDocument/2006/relationships" id="261" r:id="Rf4f572a35df54c59"/>
    <p:sldId xmlns:r="http://schemas.openxmlformats.org/officeDocument/2006/relationships" id="262" r:id="R36cf7026908141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198a57e79047ef" /><Relationship Type="http://schemas.openxmlformats.org/officeDocument/2006/relationships/slide" Target="/ppt/slides/slide1.xml" Id="R794033b3c06a415a" /><Relationship Type="http://schemas.openxmlformats.org/officeDocument/2006/relationships/slide" Target="/ppt/slides/slide2.xml" Id="Rad7583aea2d04e10" /><Relationship Type="http://schemas.openxmlformats.org/officeDocument/2006/relationships/slide" Target="/ppt/slides/slide3.xml" Id="R46c5f554da474537" /><Relationship Type="http://schemas.openxmlformats.org/officeDocument/2006/relationships/slide" Target="/ppt/slides/slide4.xml" Id="Rc218108989434c88" /><Relationship Type="http://schemas.openxmlformats.org/officeDocument/2006/relationships/slide" Target="/ppt/slides/slide5.xml" Id="R9f5f69b2c2704815" /><Relationship Type="http://schemas.openxmlformats.org/officeDocument/2006/relationships/slide" Target="/ppt/slides/slide6.xml" Id="Rf4f572a35df54c59" /><Relationship Type="http://schemas.openxmlformats.org/officeDocument/2006/relationships/slide" Target="/ppt/slides/slide7.xml" Id="R36cf7026908141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bc167ba4944a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d1eb9adfa540d7" /><Relationship Type="http://schemas.openxmlformats.org/officeDocument/2006/relationships/theme" Target="/ppt/slideMasters/theme/theme1.xml" Id="R1a9b5c95eea948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d1eb9adfa540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ac00df7f3a43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64de44ac9d46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5abbf70e8c46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acda81df514d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92e6e872a94b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89030e9e1345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b82602b0a43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FORENINGSKALENDEREN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FORENINGSKALENDEREN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FORENINGSKALENDEREN AS ble etablert [år] og holder til i Nesbyen.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FORENINGSKALENDEREN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FORENINGSKALENDEREN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FORENINGSKALENDEREN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118 140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−10 823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172 177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695 096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792 299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FORENINGSKALENDEREN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PREBEN SEIDENSCHNUR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FORENINGSKALENDEREN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Hallingdalsvegen 6025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3540 Nesbyen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88 05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981 344 782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FORENINGSKALENDEREN AS</a:t>
            </a:r>
          </a:p>
        </p:txBody>
      </p:sp>
    </p:spTree>
  </p:cSld>
  <p:clrMapOvr>
    <a:masterClrMapping xmlns:a="http://schemas.openxmlformats.org/drawingml/2006/main"/>
  </p:clrMapOvr>
</p:sld>
</file>