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9f25b66e8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d157b6085b4ac3"/>
  </p:sldMasterIdLst>
  <p:sldIdLst>
    <p:sldId xmlns:r="http://schemas.openxmlformats.org/officeDocument/2006/relationships" id="256" r:id="Re6fdc2028ddb4dad"/>
    <p:sldId xmlns:r="http://schemas.openxmlformats.org/officeDocument/2006/relationships" id="257" r:id="R45c52392aadd48a5"/>
    <p:sldId xmlns:r="http://schemas.openxmlformats.org/officeDocument/2006/relationships" id="258" r:id="R11b73e3544a24af8"/>
    <p:sldId xmlns:r="http://schemas.openxmlformats.org/officeDocument/2006/relationships" id="259" r:id="Rb6d49fb3e3c64a40"/>
    <p:sldId xmlns:r="http://schemas.openxmlformats.org/officeDocument/2006/relationships" id="260" r:id="R8c20a9d2e03046c9"/>
    <p:sldId xmlns:r="http://schemas.openxmlformats.org/officeDocument/2006/relationships" id="261" r:id="R70be2366c0f343e9"/>
    <p:sldId xmlns:r="http://schemas.openxmlformats.org/officeDocument/2006/relationships" id="262" r:id="R71ee9ea6c2ae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157b6085b4ac3" /><Relationship Type="http://schemas.openxmlformats.org/officeDocument/2006/relationships/slide" Target="/ppt/slides/slide1.xml" Id="Re6fdc2028ddb4dad" /><Relationship Type="http://schemas.openxmlformats.org/officeDocument/2006/relationships/slide" Target="/ppt/slides/slide2.xml" Id="R45c52392aadd48a5" /><Relationship Type="http://schemas.openxmlformats.org/officeDocument/2006/relationships/slide" Target="/ppt/slides/slide3.xml" Id="R11b73e3544a24af8" /><Relationship Type="http://schemas.openxmlformats.org/officeDocument/2006/relationships/slide" Target="/ppt/slides/slide4.xml" Id="Rb6d49fb3e3c64a40" /><Relationship Type="http://schemas.openxmlformats.org/officeDocument/2006/relationships/slide" Target="/ppt/slides/slide5.xml" Id="R8c20a9d2e03046c9" /><Relationship Type="http://schemas.openxmlformats.org/officeDocument/2006/relationships/slide" Target="/ppt/slides/slide6.xml" Id="R70be2366c0f343e9" /><Relationship Type="http://schemas.openxmlformats.org/officeDocument/2006/relationships/slide" Target="/ppt/slides/slide7.xml" Id="R71ee9ea6c2ae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5767aa595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3b29957454253" /><Relationship Type="http://schemas.openxmlformats.org/officeDocument/2006/relationships/theme" Target="/ppt/slideMasters/theme/theme1.xml" Id="R885f3adaea58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3b2995745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73d609658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916b0989343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8a74b27e144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289c88cc3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27fa0c87c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0116b45f6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a9726ef7a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AAKVIK HOLDING AS ble etablert [år] og holder til i Halsanaustan.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28 560 174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365 306 599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456 706 552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NISTUÅ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PIKHAUGEN 3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981 345 754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AAKVIK HOLDING AS</a:t>
            </a:r>
          </a:p>
        </p:txBody>
      </p:sp>
    </p:spTree>
  </p:cSld>
  <p:clrMapOvr>
    <a:masterClrMapping xmlns:a="http://schemas.openxmlformats.org/drawingml/2006/main"/>
  </p:clrMapOvr>
</p:sld>
</file>