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367226627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1887c86a04b10"/>
  </p:sldMasterIdLst>
  <p:sldIdLst>
    <p:sldId xmlns:r="http://schemas.openxmlformats.org/officeDocument/2006/relationships" id="256" r:id="R366934acbd6745a3"/>
    <p:sldId xmlns:r="http://schemas.openxmlformats.org/officeDocument/2006/relationships" id="257" r:id="Rc3abd15478614768"/>
    <p:sldId xmlns:r="http://schemas.openxmlformats.org/officeDocument/2006/relationships" id="258" r:id="Rb688380e98374f11"/>
    <p:sldId xmlns:r="http://schemas.openxmlformats.org/officeDocument/2006/relationships" id="259" r:id="R735a3617b82b4035"/>
    <p:sldId xmlns:r="http://schemas.openxmlformats.org/officeDocument/2006/relationships" id="260" r:id="Reed8f931aa5d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1887c86a04b10" /><Relationship Type="http://schemas.openxmlformats.org/officeDocument/2006/relationships/slide" Target="/ppt/slides/slide1.xml" Id="R366934acbd6745a3" /><Relationship Type="http://schemas.openxmlformats.org/officeDocument/2006/relationships/slide" Target="/ppt/slides/slide2.xml" Id="Rc3abd15478614768" /><Relationship Type="http://schemas.openxmlformats.org/officeDocument/2006/relationships/slide" Target="/ppt/slides/slide3.xml" Id="Rb688380e98374f11" /><Relationship Type="http://schemas.openxmlformats.org/officeDocument/2006/relationships/slide" Target="/ppt/slides/slide4.xml" Id="R735a3617b82b4035" /><Relationship Type="http://schemas.openxmlformats.org/officeDocument/2006/relationships/slide" Target="/ppt/slides/slide5.xml" Id="Reed8f931aa5d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07612da64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96b143184293" /><Relationship Type="http://schemas.openxmlformats.org/officeDocument/2006/relationships/theme" Target="/ppt/slideMasters/theme/theme1.xml" Id="Reff50b9446ee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a96b14318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cf0ff427e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fc7e8b6449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4648dad1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5c135201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2e0eb8d7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C WORLDWIDE NORGE III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 III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C WORLDWIDE NORGE III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 III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 III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 III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981 406 567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 III</a:t>
            </a:r>
          </a:p>
        </p:txBody>
      </p:sp>
    </p:spTree>
  </p:cSld>
  <p:clrMapOvr>
    <a:masterClrMapping xmlns:a="http://schemas.openxmlformats.org/drawingml/2006/main"/>
  </p:clrMapOvr>
</p:sld>
</file>