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795abe497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f7f7ab8364707"/>
  </p:sldMasterIdLst>
  <p:sldIdLst>
    <p:sldId xmlns:r="http://schemas.openxmlformats.org/officeDocument/2006/relationships" id="256" r:id="Ra335ef9bb573407f"/>
    <p:sldId xmlns:r="http://schemas.openxmlformats.org/officeDocument/2006/relationships" id="257" r:id="R47f4169040db4b0d"/>
    <p:sldId xmlns:r="http://schemas.openxmlformats.org/officeDocument/2006/relationships" id="258" r:id="R7edcf945dfae4b20"/>
    <p:sldId xmlns:r="http://schemas.openxmlformats.org/officeDocument/2006/relationships" id="259" r:id="R395e2d91a90d4a3d"/>
    <p:sldId xmlns:r="http://schemas.openxmlformats.org/officeDocument/2006/relationships" id="260" r:id="R88c7f71b2ba84d2b"/>
    <p:sldId xmlns:r="http://schemas.openxmlformats.org/officeDocument/2006/relationships" id="261" r:id="R220cf753da6940fd"/>
    <p:sldId xmlns:r="http://schemas.openxmlformats.org/officeDocument/2006/relationships" id="262" r:id="Ree6e32124ebe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f7f7ab8364707" /><Relationship Type="http://schemas.openxmlformats.org/officeDocument/2006/relationships/slide" Target="/ppt/slides/slide1.xml" Id="Ra335ef9bb573407f" /><Relationship Type="http://schemas.openxmlformats.org/officeDocument/2006/relationships/slide" Target="/ppt/slides/slide2.xml" Id="R47f4169040db4b0d" /><Relationship Type="http://schemas.openxmlformats.org/officeDocument/2006/relationships/slide" Target="/ppt/slides/slide3.xml" Id="R7edcf945dfae4b20" /><Relationship Type="http://schemas.openxmlformats.org/officeDocument/2006/relationships/slide" Target="/ppt/slides/slide4.xml" Id="R395e2d91a90d4a3d" /><Relationship Type="http://schemas.openxmlformats.org/officeDocument/2006/relationships/slide" Target="/ppt/slides/slide5.xml" Id="R88c7f71b2ba84d2b" /><Relationship Type="http://schemas.openxmlformats.org/officeDocument/2006/relationships/slide" Target="/ppt/slides/slide6.xml" Id="R220cf753da6940fd" /><Relationship Type="http://schemas.openxmlformats.org/officeDocument/2006/relationships/slide" Target="/ppt/slides/slide7.xml" Id="Ree6e32124ebe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286bbf130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122868dde429d" /><Relationship Type="http://schemas.openxmlformats.org/officeDocument/2006/relationships/theme" Target="/ppt/slideMasters/theme/theme1.xml" Id="R9e546dae2fac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122868dde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1ecd2827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60cb61a3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44060352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15455ab0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a0304923b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6b8f8707a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2f410dc1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HØIEN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