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7cf72e0617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90eddb87a4565"/>
  </p:sldMasterIdLst>
  <p:sldIdLst>
    <p:sldId xmlns:r="http://schemas.openxmlformats.org/officeDocument/2006/relationships" id="256" r:id="Rb30b319c01d84e29"/>
    <p:sldId xmlns:r="http://schemas.openxmlformats.org/officeDocument/2006/relationships" id="257" r:id="Rc35a6fe4088b4d1f"/>
    <p:sldId xmlns:r="http://schemas.openxmlformats.org/officeDocument/2006/relationships" id="258" r:id="R99e0c5925f354ab1"/>
    <p:sldId xmlns:r="http://schemas.openxmlformats.org/officeDocument/2006/relationships" id="259" r:id="Rfea83fdc98a745d7"/>
    <p:sldId xmlns:r="http://schemas.openxmlformats.org/officeDocument/2006/relationships" id="260" r:id="R7859f959693044f1"/>
    <p:sldId xmlns:r="http://schemas.openxmlformats.org/officeDocument/2006/relationships" id="261" r:id="Rc2846d4b8eae4588"/>
    <p:sldId xmlns:r="http://schemas.openxmlformats.org/officeDocument/2006/relationships" id="262" r:id="R7bd48f667094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90eddb87a4565" /><Relationship Type="http://schemas.openxmlformats.org/officeDocument/2006/relationships/slide" Target="/ppt/slides/slide1.xml" Id="Rb30b319c01d84e29" /><Relationship Type="http://schemas.openxmlformats.org/officeDocument/2006/relationships/slide" Target="/ppt/slides/slide2.xml" Id="Rc35a6fe4088b4d1f" /><Relationship Type="http://schemas.openxmlformats.org/officeDocument/2006/relationships/slide" Target="/ppt/slides/slide3.xml" Id="R99e0c5925f354ab1" /><Relationship Type="http://schemas.openxmlformats.org/officeDocument/2006/relationships/slide" Target="/ppt/slides/slide4.xml" Id="Rfea83fdc98a745d7" /><Relationship Type="http://schemas.openxmlformats.org/officeDocument/2006/relationships/slide" Target="/ppt/slides/slide5.xml" Id="R7859f959693044f1" /><Relationship Type="http://schemas.openxmlformats.org/officeDocument/2006/relationships/slide" Target="/ppt/slides/slide6.xml" Id="Rc2846d4b8eae4588" /><Relationship Type="http://schemas.openxmlformats.org/officeDocument/2006/relationships/slide" Target="/ppt/slides/slide7.xml" Id="R7bd48f667094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4fb1d4eac47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e24cac72b4c93" /><Relationship Type="http://schemas.openxmlformats.org/officeDocument/2006/relationships/theme" Target="/ppt/slideMasters/theme/theme1.xml" Id="Rb346b356ee09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e24cac72b4c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554cda48d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ca2ae652c4d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6983ce5da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169db10e7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9b244834e4c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3ecec7cd14e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af810b5c0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AGDER-TEAM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AGDER-TEAM REVISJON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26 280 359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7 823 457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6 180 195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6 398 063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11 653 826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SUNDSDAL TORBJØRN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UNGE LOVENDE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FRIVOLL INGE VIDAR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Teknologiveien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981 497 023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AGDER-TEAM REVISJON AS</a:t>
            </a:r>
          </a:p>
        </p:txBody>
      </p:sp>
    </p:spTree>
  </p:cSld>
  <p:clrMapOvr>
    <a:masterClrMapping xmlns:a="http://schemas.openxmlformats.org/drawingml/2006/main"/>
  </p:clrMapOvr>
</p:sld>
</file>