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f9926df8cb43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eee194c0dc4daf"/>
  </p:sldMasterIdLst>
  <p:sldIdLst>
    <p:sldId xmlns:r="http://schemas.openxmlformats.org/officeDocument/2006/relationships" id="256" r:id="R5e5eafa716b04689"/>
    <p:sldId xmlns:r="http://schemas.openxmlformats.org/officeDocument/2006/relationships" id="257" r:id="Rf38bc68b615d4af9"/>
    <p:sldId xmlns:r="http://schemas.openxmlformats.org/officeDocument/2006/relationships" id="258" r:id="R91ec9f125d974099"/>
    <p:sldId xmlns:r="http://schemas.openxmlformats.org/officeDocument/2006/relationships" id="259" r:id="R21b82dfe3fe341ba"/>
    <p:sldId xmlns:r="http://schemas.openxmlformats.org/officeDocument/2006/relationships" id="260" r:id="Rdec18572e9a74970"/>
    <p:sldId xmlns:r="http://schemas.openxmlformats.org/officeDocument/2006/relationships" id="261" r:id="Rd0f9f110b18f4f8b"/>
    <p:sldId xmlns:r="http://schemas.openxmlformats.org/officeDocument/2006/relationships" id="262" r:id="R3509d881b13546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eee194c0dc4daf" /><Relationship Type="http://schemas.openxmlformats.org/officeDocument/2006/relationships/slide" Target="/ppt/slides/slide1.xml" Id="R5e5eafa716b04689" /><Relationship Type="http://schemas.openxmlformats.org/officeDocument/2006/relationships/slide" Target="/ppt/slides/slide2.xml" Id="Rf38bc68b615d4af9" /><Relationship Type="http://schemas.openxmlformats.org/officeDocument/2006/relationships/slide" Target="/ppt/slides/slide3.xml" Id="R91ec9f125d974099" /><Relationship Type="http://schemas.openxmlformats.org/officeDocument/2006/relationships/slide" Target="/ppt/slides/slide4.xml" Id="R21b82dfe3fe341ba" /><Relationship Type="http://schemas.openxmlformats.org/officeDocument/2006/relationships/slide" Target="/ppt/slides/slide5.xml" Id="Rdec18572e9a74970" /><Relationship Type="http://schemas.openxmlformats.org/officeDocument/2006/relationships/slide" Target="/ppt/slides/slide6.xml" Id="Rd0f9f110b18f4f8b" /><Relationship Type="http://schemas.openxmlformats.org/officeDocument/2006/relationships/slide" Target="/ppt/slides/slide7.xml" Id="R3509d881b13546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42e50b5fac4c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c01e94d7440f0" /><Relationship Type="http://schemas.openxmlformats.org/officeDocument/2006/relationships/theme" Target="/ppt/slideMasters/theme/theme1.xml" Id="Re8a959bd71e342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cc01e94d7440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2fe0be0b84b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7dbc037a246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878a89c4f42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75ee4ae8a44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4d7ac675445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1d4489fc64a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9ba1e6f5143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SANDERBERG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SANDERBERG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1 090 839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−3 005 989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−2 993 877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18 222 386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23 651 088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SANDERBERG DAG ENGELHARDT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Procurator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981 538 153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SANDERBERG AS</a:t>
            </a:r>
          </a:p>
        </p:txBody>
      </p:sp>
    </p:spTree>
  </p:cSld>
  <p:clrMapOvr>
    <a:masterClrMapping xmlns:a="http://schemas.openxmlformats.org/drawingml/2006/main"/>
  </p:clrMapOvr>
</p:sld>
</file>