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f135e87c63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cf38c7d85464b"/>
  </p:sldMasterIdLst>
  <p:sldIdLst>
    <p:sldId xmlns:r="http://schemas.openxmlformats.org/officeDocument/2006/relationships" id="256" r:id="R9036e81e18854257"/>
    <p:sldId xmlns:r="http://schemas.openxmlformats.org/officeDocument/2006/relationships" id="257" r:id="R75690d0733b442f7"/>
    <p:sldId xmlns:r="http://schemas.openxmlformats.org/officeDocument/2006/relationships" id="258" r:id="R6edc4c4aaeb24b8b"/>
    <p:sldId xmlns:r="http://schemas.openxmlformats.org/officeDocument/2006/relationships" id="259" r:id="R36e742afd00c4660"/>
    <p:sldId xmlns:r="http://schemas.openxmlformats.org/officeDocument/2006/relationships" id="260" r:id="Ra8ce65f2a8604671"/>
    <p:sldId xmlns:r="http://schemas.openxmlformats.org/officeDocument/2006/relationships" id="261" r:id="Re5386d34e5234200"/>
    <p:sldId xmlns:r="http://schemas.openxmlformats.org/officeDocument/2006/relationships" id="262" r:id="R204061605db14a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cf38c7d85464b" /><Relationship Type="http://schemas.openxmlformats.org/officeDocument/2006/relationships/slide" Target="/ppt/slides/slide1.xml" Id="R9036e81e18854257" /><Relationship Type="http://schemas.openxmlformats.org/officeDocument/2006/relationships/slide" Target="/ppt/slides/slide2.xml" Id="R75690d0733b442f7" /><Relationship Type="http://schemas.openxmlformats.org/officeDocument/2006/relationships/slide" Target="/ppt/slides/slide3.xml" Id="R6edc4c4aaeb24b8b" /><Relationship Type="http://schemas.openxmlformats.org/officeDocument/2006/relationships/slide" Target="/ppt/slides/slide4.xml" Id="R36e742afd00c4660" /><Relationship Type="http://schemas.openxmlformats.org/officeDocument/2006/relationships/slide" Target="/ppt/slides/slide5.xml" Id="Ra8ce65f2a8604671" /><Relationship Type="http://schemas.openxmlformats.org/officeDocument/2006/relationships/slide" Target="/ppt/slides/slide6.xml" Id="Re5386d34e5234200" /><Relationship Type="http://schemas.openxmlformats.org/officeDocument/2006/relationships/slide" Target="/ppt/slides/slide7.xml" Id="R204061605db14a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36d8333ac49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5dd2437b4ffd" /><Relationship Type="http://schemas.openxmlformats.org/officeDocument/2006/relationships/theme" Target="/ppt/slideMasters/theme/theme1.xml" Id="R8e08efc402114c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65dd2437b4f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3fab22375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49dd78d3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390ed75c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b15a83e9c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10eb2bbd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5c7c2eecd4e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ec228cb149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REGNSKAPSBYRÅ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7 234 063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3 175 622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SIDHU INVEST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Depotgata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79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981 554 485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REGNSKAPSBYRÅ AS</a:t>
            </a:r>
          </a:p>
        </p:txBody>
      </p:sp>
    </p:spTree>
  </p:cSld>
  <p:clrMapOvr>
    <a:masterClrMapping xmlns:a="http://schemas.openxmlformats.org/drawingml/2006/main"/>
  </p:clrMapOvr>
</p:sld>
</file>