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f1d5ef5a044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a6e37bcfe4934"/>
  </p:sldMasterIdLst>
  <p:sldIdLst>
    <p:sldId xmlns:r="http://schemas.openxmlformats.org/officeDocument/2006/relationships" id="256" r:id="Rca24a1d4d21943e9"/>
    <p:sldId xmlns:r="http://schemas.openxmlformats.org/officeDocument/2006/relationships" id="257" r:id="R351c994760f24e5b"/>
    <p:sldId xmlns:r="http://schemas.openxmlformats.org/officeDocument/2006/relationships" id="258" r:id="Rdd69ec7e6ca14ec6"/>
    <p:sldId xmlns:r="http://schemas.openxmlformats.org/officeDocument/2006/relationships" id="259" r:id="R892ea139e36745db"/>
    <p:sldId xmlns:r="http://schemas.openxmlformats.org/officeDocument/2006/relationships" id="260" r:id="Re9aa63fdee2843c2"/>
    <p:sldId xmlns:r="http://schemas.openxmlformats.org/officeDocument/2006/relationships" id="261" r:id="R462bdb97d3364dc7"/>
    <p:sldId xmlns:r="http://schemas.openxmlformats.org/officeDocument/2006/relationships" id="262" r:id="R31146beed358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a6e37bcfe4934" /><Relationship Type="http://schemas.openxmlformats.org/officeDocument/2006/relationships/slide" Target="/ppt/slides/slide1.xml" Id="Rca24a1d4d21943e9" /><Relationship Type="http://schemas.openxmlformats.org/officeDocument/2006/relationships/slide" Target="/ppt/slides/slide2.xml" Id="R351c994760f24e5b" /><Relationship Type="http://schemas.openxmlformats.org/officeDocument/2006/relationships/slide" Target="/ppt/slides/slide3.xml" Id="Rdd69ec7e6ca14ec6" /><Relationship Type="http://schemas.openxmlformats.org/officeDocument/2006/relationships/slide" Target="/ppt/slides/slide4.xml" Id="R892ea139e36745db" /><Relationship Type="http://schemas.openxmlformats.org/officeDocument/2006/relationships/slide" Target="/ppt/slides/slide5.xml" Id="Re9aa63fdee2843c2" /><Relationship Type="http://schemas.openxmlformats.org/officeDocument/2006/relationships/slide" Target="/ppt/slides/slide6.xml" Id="R462bdb97d3364dc7" /><Relationship Type="http://schemas.openxmlformats.org/officeDocument/2006/relationships/slide" Target="/ppt/slides/slide7.xml" Id="R31146beed358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58d6a59d8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2b965f7104fb5" /><Relationship Type="http://schemas.openxmlformats.org/officeDocument/2006/relationships/theme" Target="/ppt/slideMasters/theme/theme1.xml" Id="R17130166bfcf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2b965f710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d3d5382d9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688abd81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8252b8553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8ed2f332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80185be59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591d6694f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e184ee11f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741 250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 YNGVAR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981 562 690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