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859bf1b7c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17c0e8bb645af"/>
  </p:sldMasterIdLst>
  <p:sldIdLst>
    <p:sldId xmlns:r="http://schemas.openxmlformats.org/officeDocument/2006/relationships" id="256" r:id="Re6dcedede379415d"/>
    <p:sldId xmlns:r="http://schemas.openxmlformats.org/officeDocument/2006/relationships" id="257" r:id="Rc8c81d77bee1406e"/>
    <p:sldId xmlns:r="http://schemas.openxmlformats.org/officeDocument/2006/relationships" id="258" r:id="Ree861759c26f41d1"/>
    <p:sldId xmlns:r="http://schemas.openxmlformats.org/officeDocument/2006/relationships" id="259" r:id="R0001bf48748b4731"/>
    <p:sldId xmlns:r="http://schemas.openxmlformats.org/officeDocument/2006/relationships" id="260" r:id="R29725183e962483b"/>
    <p:sldId xmlns:r="http://schemas.openxmlformats.org/officeDocument/2006/relationships" id="261" r:id="Rd189c15430354eed"/>
    <p:sldId xmlns:r="http://schemas.openxmlformats.org/officeDocument/2006/relationships" id="262" r:id="R4b0424b6e913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17c0e8bb645af" /><Relationship Type="http://schemas.openxmlformats.org/officeDocument/2006/relationships/slide" Target="/ppt/slides/slide1.xml" Id="Re6dcedede379415d" /><Relationship Type="http://schemas.openxmlformats.org/officeDocument/2006/relationships/slide" Target="/ppt/slides/slide2.xml" Id="Rc8c81d77bee1406e" /><Relationship Type="http://schemas.openxmlformats.org/officeDocument/2006/relationships/slide" Target="/ppt/slides/slide3.xml" Id="Ree861759c26f41d1" /><Relationship Type="http://schemas.openxmlformats.org/officeDocument/2006/relationships/slide" Target="/ppt/slides/slide4.xml" Id="R0001bf48748b4731" /><Relationship Type="http://schemas.openxmlformats.org/officeDocument/2006/relationships/slide" Target="/ppt/slides/slide5.xml" Id="R29725183e962483b" /><Relationship Type="http://schemas.openxmlformats.org/officeDocument/2006/relationships/slide" Target="/ppt/slides/slide6.xml" Id="Rd189c15430354eed" /><Relationship Type="http://schemas.openxmlformats.org/officeDocument/2006/relationships/slide" Target="/ppt/slides/slide7.xml" Id="R4b0424b6e913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f90ce938c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7be0f9504c7e" /><Relationship Type="http://schemas.openxmlformats.org/officeDocument/2006/relationships/theme" Target="/ppt/slideMasters/theme/theme1.xml" Id="R9eb36795b6b1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b7be0f950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a688e5b6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995fd6caa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973167f9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8418342d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f9a0d0ca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4df4b04d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3323c672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197 555 889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388 066 299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brede.kjelsberg@skattum.no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981 574 087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INVEST AS</a:t>
            </a:r>
          </a:p>
        </p:txBody>
      </p:sp>
    </p:spTree>
  </p:cSld>
  <p:clrMapOvr>
    <a:masterClrMapping xmlns:a="http://schemas.openxmlformats.org/drawingml/2006/main"/>
  </p:clrMapOvr>
</p:sld>
</file>