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1745f1b12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523aab504445a"/>
  </p:sldMasterIdLst>
  <p:sldIdLst>
    <p:sldId xmlns:r="http://schemas.openxmlformats.org/officeDocument/2006/relationships" id="256" r:id="Rd106b47c08204d98"/>
    <p:sldId xmlns:r="http://schemas.openxmlformats.org/officeDocument/2006/relationships" id="257" r:id="Ra036b4900fbb4121"/>
    <p:sldId xmlns:r="http://schemas.openxmlformats.org/officeDocument/2006/relationships" id="258" r:id="Rda342732c0944764"/>
    <p:sldId xmlns:r="http://schemas.openxmlformats.org/officeDocument/2006/relationships" id="259" r:id="R782e3d5b91a44115"/>
    <p:sldId xmlns:r="http://schemas.openxmlformats.org/officeDocument/2006/relationships" id="260" r:id="R300b2ebef7e845bb"/>
    <p:sldId xmlns:r="http://schemas.openxmlformats.org/officeDocument/2006/relationships" id="261" r:id="R2686f0dbc9fd4fd8"/>
    <p:sldId xmlns:r="http://schemas.openxmlformats.org/officeDocument/2006/relationships" id="262" r:id="Rf7cf59e6c867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523aab504445a" /><Relationship Type="http://schemas.openxmlformats.org/officeDocument/2006/relationships/slide" Target="/ppt/slides/slide1.xml" Id="Rd106b47c08204d98" /><Relationship Type="http://schemas.openxmlformats.org/officeDocument/2006/relationships/slide" Target="/ppt/slides/slide2.xml" Id="Ra036b4900fbb4121" /><Relationship Type="http://schemas.openxmlformats.org/officeDocument/2006/relationships/slide" Target="/ppt/slides/slide3.xml" Id="Rda342732c0944764" /><Relationship Type="http://schemas.openxmlformats.org/officeDocument/2006/relationships/slide" Target="/ppt/slides/slide4.xml" Id="R782e3d5b91a44115" /><Relationship Type="http://schemas.openxmlformats.org/officeDocument/2006/relationships/slide" Target="/ppt/slides/slide5.xml" Id="R300b2ebef7e845bb" /><Relationship Type="http://schemas.openxmlformats.org/officeDocument/2006/relationships/slide" Target="/ppt/slides/slide6.xml" Id="R2686f0dbc9fd4fd8" /><Relationship Type="http://schemas.openxmlformats.org/officeDocument/2006/relationships/slide" Target="/ppt/slides/slide7.xml" Id="Rf7cf59e6c867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962bdc68a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dbefe61646d1" /><Relationship Type="http://schemas.openxmlformats.org/officeDocument/2006/relationships/theme" Target="/ppt/slideMasters/theme/theme1.xml" Id="R942e876cb4c0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9dbefe616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deb6d8eb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246aa7bd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f07f4689b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ac462606a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f7eb40326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d118854d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6fba30a9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