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f22a83b4e54d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567a67b664ba1"/>
  </p:sldMasterIdLst>
  <p:sldIdLst>
    <p:sldId xmlns:r="http://schemas.openxmlformats.org/officeDocument/2006/relationships" id="256" r:id="R662e9c031f624062"/>
    <p:sldId xmlns:r="http://schemas.openxmlformats.org/officeDocument/2006/relationships" id="257" r:id="R2c841b775f9f480a"/>
    <p:sldId xmlns:r="http://schemas.openxmlformats.org/officeDocument/2006/relationships" id="258" r:id="R21407dfd7c834eb6"/>
    <p:sldId xmlns:r="http://schemas.openxmlformats.org/officeDocument/2006/relationships" id="259" r:id="Rc47c92ab66ce42a0"/>
    <p:sldId xmlns:r="http://schemas.openxmlformats.org/officeDocument/2006/relationships" id="260" r:id="R5db8d07e9b6c4208"/>
    <p:sldId xmlns:r="http://schemas.openxmlformats.org/officeDocument/2006/relationships" id="261" r:id="Rec4cc190427744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567a67b664ba1" /><Relationship Type="http://schemas.openxmlformats.org/officeDocument/2006/relationships/slide" Target="/ppt/slides/slide1.xml" Id="R662e9c031f624062" /><Relationship Type="http://schemas.openxmlformats.org/officeDocument/2006/relationships/slide" Target="/ppt/slides/slide2.xml" Id="R2c841b775f9f480a" /><Relationship Type="http://schemas.openxmlformats.org/officeDocument/2006/relationships/slide" Target="/ppt/slides/slide3.xml" Id="R21407dfd7c834eb6" /><Relationship Type="http://schemas.openxmlformats.org/officeDocument/2006/relationships/slide" Target="/ppt/slides/slide4.xml" Id="Rc47c92ab66ce42a0" /><Relationship Type="http://schemas.openxmlformats.org/officeDocument/2006/relationships/slide" Target="/ppt/slides/slide5.xml" Id="R5db8d07e9b6c4208" /><Relationship Type="http://schemas.openxmlformats.org/officeDocument/2006/relationships/slide" Target="/ppt/slides/slide6.xml" Id="Rec4cc190427744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2191c787541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3e76344024620" /><Relationship Type="http://schemas.openxmlformats.org/officeDocument/2006/relationships/theme" Target="/ppt/slideMasters/theme/theme1.xml" Id="R0ee1088890d1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3e7634402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ef2587a18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0cfab3f5c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5825ca37b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03e47007e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e4124a62b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15a0dee59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 INSTITUSJON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INSTITUSJON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−46 725 402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3 007 981 143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19 258 846 140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19 448 087 546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981 672 747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