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3c1f190aef4b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426200a0424d4c"/>
  </p:sldMasterIdLst>
  <p:sldIdLst>
    <p:sldId xmlns:r="http://schemas.openxmlformats.org/officeDocument/2006/relationships" id="256" r:id="Reedf391fb4ee41f7"/>
    <p:sldId xmlns:r="http://schemas.openxmlformats.org/officeDocument/2006/relationships" id="257" r:id="R9d800c1cce3a4c56"/>
    <p:sldId xmlns:r="http://schemas.openxmlformats.org/officeDocument/2006/relationships" id="258" r:id="R2d0e5e3436c04630"/>
    <p:sldId xmlns:r="http://schemas.openxmlformats.org/officeDocument/2006/relationships" id="259" r:id="R170613e74e8646b6"/>
    <p:sldId xmlns:r="http://schemas.openxmlformats.org/officeDocument/2006/relationships" id="260" r:id="R2b650030f78c4672"/>
    <p:sldId xmlns:r="http://schemas.openxmlformats.org/officeDocument/2006/relationships" id="261" r:id="R954ad2176f2c45c5"/>
    <p:sldId xmlns:r="http://schemas.openxmlformats.org/officeDocument/2006/relationships" id="262" r:id="Rf0041a61f30a42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26200a0424d4c" /><Relationship Type="http://schemas.openxmlformats.org/officeDocument/2006/relationships/slide" Target="/ppt/slides/slide1.xml" Id="Reedf391fb4ee41f7" /><Relationship Type="http://schemas.openxmlformats.org/officeDocument/2006/relationships/slide" Target="/ppt/slides/slide2.xml" Id="R9d800c1cce3a4c56" /><Relationship Type="http://schemas.openxmlformats.org/officeDocument/2006/relationships/slide" Target="/ppt/slides/slide3.xml" Id="R2d0e5e3436c04630" /><Relationship Type="http://schemas.openxmlformats.org/officeDocument/2006/relationships/slide" Target="/ppt/slides/slide4.xml" Id="R170613e74e8646b6" /><Relationship Type="http://schemas.openxmlformats.org/officeDocument/2006/relationships/slide" Target="/ppt/slides/slide5.xml" Id="R2b650030f78c4672" /><Relationship Type="http://schemas.openxmlformats.org/officeDocument/2006/relationships/slide" Target="/ppt/slides/slide6.xml" Id="R954ad2176f2c45c5" /><Relationship Type="http://schemas.openxmlformats.org/officeDocument/2006/relationships/slide" Target="/ppt/slides/slide7.xml" Id="Rf0041a61f30a42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46ad97a414f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1c6f0a09a4323" /><Relationship Type="http://schemas.openxmlformats.org/officeDocument/2006/relationships/theme" Target="/ppt/slideMasters/theme/theme1.xml" Id="Re6e4342198984d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c1c6f0a09a43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202fe3c7242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75728e99c4f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ce2f3b4b54d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dac96dafd4c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0535440274b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c95ad9fdd49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f1b50f4c645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NATURDATA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NATURDATA AS ble etablert [år] og holder til i Limingen.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3 596 250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371 908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406 027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4 069 552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4 900 409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RØYRVIK KOMMUNE  –  40,4 %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NORSK INSTITUTT FOR NATURFORSKNING NINA  –  39,6 %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NATURDATA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Røyrvik kommune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7898 Limingen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post@naturdata.no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www.naturdata.no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981 878 620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NATURDATA AS</a:t>
            </a:r>
          </a:p>
        </p:txBody>
      </p:sp>
    </p:spTree>
  </p:cSld>
  <p:clrMapOvr>
    <a:masterClrMapping xmlns:a="http://schemas.openxmlformats.org/drawingml/2006/main"/>
  </p:clrMapOvr>
</p:sld>
</file>