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d2ea6e8d646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0007607af1401e"/>
  </p:sldMasterIdLst>
  <p:sldIdLst>
    <p:sldId xmlns:r="http://schemas.openxmlformats.org/officeDocument/2006/relationships" id="256" r:id="R2f0489a01e3042d5"/>
    <p:sldId xmlns:r="http://schemas.openxmlformats.org/officeDocument/2006/relationships" id="257" r:id="R62edbbb48757460f"/>
    <p:sldId xmlns:r="http://schemas.openxmlformats.org/officeDocument/2006/relationships" id="258" r:id="R2113cb3013cb4e11"/>
    <p:sldId xmlns:r="http://schemas.openxmlformats.org/officeDocument/2006/relationships" id="259" r:id="R7c9ea7f1bf7b49c2"/>
    <p:sldId xmlns:r="http://schemas.openxmlformats.org/officeDocument/2006/relationships" id="260" r:id="Rd2f8127d09b74f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0007607af1401e" /><Relationship Type="http://schemas.openxmlformats.org/officeDocument/2006/relationships/slide" Target="/ppt/slides/slide1.xml" Id="R2f0489a01e3042d5" /><Relationship Type="http://schemas.openxmlformats.org/officeDocument/2006/relationships/slide" Target="/ppt/slides/slide2.xml" Id="R62edbbb48757460f" /><Relationship Type="http://schemas.openxmlformats.org/officeDocument/2006/relationships/slide" Target="/ppt/slides/slide3.xml" Id="R2113cb3013cb4e11" /><Relationship Type="http://schemas.openxmlformats.org/officeDocument/2006/relationships/slide" Target="/ppt/slides/slide4.xml" Id="R7c9ea7f1bf7b49c2" /><Relationship Type="http://schemas.openxmlformats.org/officeDocument/2006/relationships/slide" Target="/ppt/slides/slide5.xml" Id="Rd2f8127d09b74f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5c787685c4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e947a28424f27" /><Relationship Type="http://schemas.openxmlformats.org/officeDocument/2006/relationships/theme" Target="/ppt/slideMasters/theme/theme1.xml" Id="R96aaef0eb94f4f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3e947a28424f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6d7caeb4e49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f7076b95c48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76c1bf14741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7ba0735a147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1c19ee5fa46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TELECOM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TELECOM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981 908 600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TELECOM</a:t>
            </a:r>
          </a:p>
        </p:txBody>
      </p:sp>
    </p:spTree>
  </p:cSld>
  <p:clrMapOvr>
    <a:masterClrMapping xmlns:a="http://schemas.openxmlformats.org/drawingml/2006/main"/>
  </p:clrMapOvr>
</p:sld>
</file>