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8699419aa141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bf9efb88af4361"/>
  </p:sldMasterIdLst>
  <p:sldIdLst>
    <p:sldId xmlns:r="http://schemas.openxmlformats.org/officeDocument/2006/relationships" id="256" r:id="R61e405e38483420d"/>
    <p:sldId xmlns:r="http://schemas.openxmlformats.org/officeDocument/2006/relationships" id="257" r:id="R13bdbdbd9d2644ff"/>
    <p:sldId xmlns:r="http://schemas.openxmlformats.org/officeDocument/2006/relationships" id="258" r:id="Rac4d9cdfbfd1484e"/>
    <p:sldId xmlns:r="http://schemas.openxmlformats.org/officeDocument/2006/relationships" id="259" r:id="R63b32ca15ed0405d"/>
    <p:sldId xmlns:r="http://schemas.openxmlformats.org/officeDocument/2006/relationships" id="260" r:id="R8a9a57e620c9444d"/>
    <p:sldId xmlns:r="http://schemas.openxmlformats.org/officeDocument/2006/relationships" id="261" r:id="Rceacf72eb2a04a6f"/>
    <p:sldId xmlns:r="http://schemas.openxmlformats.org/officeDocument/2006/relationships" id="262" r:id="R7a6d05bf5eb243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f9efb88af4361" /><Relationship Type="http://schemas.openxmlformats.org/officeDocument/2006/relationships/slide" Target="/ppt/slides/slide1.xml" Id="R61e405e38483420d" /><Relationship Type="http://schemas.openxmlformats.org/officeDocument/2006/relationships/slide" Target="/ppt/slides/slide2.xml" Id="R13bdbdbd9d2644ff" /><Relationship Type="http://schemas.openxmlformats.org/officeDocument/2006/relationships/slide" Target="/ppt/slides/slide3.xml" Id="Rac4d9cdfbfd1484e" /><Relationship Type="http://schemas.openxmlformats.org/officeDocument/2006/relationships/slide" Target="/ppt/slides/slide4.xml" Id="R63b32ca15ed0405d" /><Relationship Type="http://schemas.openxmlformats.org/officeDocument/2006/relationships/slide" Target="/ppt/slides/slide5.xml" Id="R8a9a57e620c9444d" /><Relationship Type="http://schemas.openxmlformats.org/officeDocument/2006/relationships/slide" Target="/ppt/slides/slide6.xml" Id="Rceacf72eb2a04a6f" /><Relationship Type="http://schemas.openxmlformats.org/officeDocument/2006/relationships/slide" Target="/ppt/slides/slide7.xml" Id="R7a6d05bf5eb243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806157c8142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bedf6d59f455a" /><Relationship Type="http://schemas.openxmlformats.org/officeDocument/2006/relationships/theme" Target="/ppt/slideMasters/theme/theme1.xml" Id="R2a11425b81ea44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fbedf6d59f45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e7f1add8a4e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02be9fe6043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ffa1600234b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2da5f6b614c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6d422814d47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e927babbb4f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9348533284b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TRG HOLDING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2 798 556 000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6 346 213 000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7 912 087 000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RESOURCE GROUP TRG AS  –  98,9 %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RESOURCE GROUP TRG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ERØY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LAFFEN HOLDING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981 936 248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