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9e63ca64e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3c9cfe32e442a"/>
  </p:sldMasterIdLst>
  <p:sldIdLst>
    <p:sldId xmlns:r="http://schemas.openxmlformats.org/officeDocument/2006/relationships" id="256" r:id="R7ce321f6cf43400e"/>
    <p:sldId xmlns:r="http://schemas.openxmlformats.org/officeDocument/2006/relationships" id="257" r:id="R2f1f64b5fc854b5a"/>
    <p:sldId xmlns:r="http://schemas.openxmlformats.org/officeDocument/2006/relationships" id="258" r:id="R7f7e2daec29848b1"/>
    <p:sldId xmlns:r="http://schemas.openxmlformats.org/officeDocument/2006/relationships" id="259" r:id="R10f4ec7251c64f69"/>
    <p:sldId xmlns:r="http://schemas.openxmlformats.org/officeDocument/2006/relationships" id="260" r:id="R3141aa20ec744ed4"/>
    <p:sldId xmlns:r="http://schemas.openxmlformats.org/officeDocument/2006/relationships" id="261" r:id="Re2cd42376ebf422d"/>
    <p:sldId xmlns:r="http://schemas.openxmlformats.org/officeDocument/2006/relationships" id="262" r:id="R985ae5cf8e06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3c9cfe32e442a" /><Relationship Type="http://schemas.openxmlformats.org/officeDocument/2006/relationships/slide" Target="/ppt/slides/slide1.xml" Id="R7ce321f6cf43400e" /><Relationship Type="http://schemas.openxmlformats.org/officeDocument/2006/relationships/slide" Target="/ppt/slides/slide2.xml" Id="R2f1f64b5fc854b5a" /><Relationship Type="http://schemas.openxmlformats.org/officeDocument/2006/relationships/slide" Target="/ppt/slides/slide3.xml" Id="R7f7e2daec29848b1" /><Relationship Type="http://schemas.openxmlformats.org/officeDocument/2006/relationships/slide" Target="/ppt/slides/slide4.xml" Id="R10f4ec7251c64f69" /><Relationship Type="http://schemas.openxmlformats.org/officeDocument/2006/relationships/slide" Target="/ppt/slides/slide5.xml" Id="R3141aa20ec744ed4" /><Relationship Type="http://schemas.openxmlformats.org/officeDocument/2006/relationships/slide" Target="/ppt/slides/slide6.xml" Id="Re2cd42376ebf422d" /><Relationship Type="http://schemas.openxmlformats.org/officeDocument/2006/relationships/slide" Target="/ppt/slides/slide7.xml" Id="R985ae5cf8e06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01ef68ced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5c59c4ce34d65" /><Relationship Type="http://schemas.openxmlformats.org/officeDocument/2006/relationships/theme" Target="/ppt/slideMasters/theme/theme1.xml" Id="R78d0e619a2aa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5c59c4ce3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8794ab6d5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aad237d2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ea272aa9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e2584122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4a63d6b7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5dbc7f90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ffecf82e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XLEDGER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XLEDGER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266 016 000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199 590 000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311 023 000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ANETTE SKY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SKY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PINAR INVEST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FORTUNO INVEST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