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da11e6d68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5d34ead3842de"/>
  </p:sldMasterIdLst>
  <p:sldIdLst>
    <p:sldId xmlns:r="http://schemas.openxmlformats.org/officeDocument/2006/relationships" id="256" r:id="R0a66b32393e34769"/>
    <p:sldId xmlns:r="http://schemas.openxmlformats.org/officeDocument/2006/relationships" id="257" r:id="R2edc871d32d34a38"/>
    <p:sldId xmlns:r="http://schemas.openxmlformats.org/officeDocument/2006/relationships" id="258" r:id="Rb3693f752f304418"/>
    <p:sldId xmlns:r="http://schemas.openxmlformats.org/officeDocument/2006/relationships" id="259" r:id="R8f5e99b8593546ed"/>
    <p:sldId xmlns:r="http://schemas.openxmlformats.org/officeDocument/2006/relationships" id="260" r:id="Rdd94d6664afc4af6"/>
    <p:sldId xmlns:r="http://schemas.openxmlformats.org/officeDocument/2006/relationships" id="261" r:id="Rb51e4051e4c14eaf"/>
    <p:sldId xmlns:r="http://schemas.openxmlformats.org/officeDocument/2006/relationships" id="262" r:id="R24488412bac6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5d34ead3842de" /><Relationship Type="http://schemas.openxmlformats.org/officeDocument/2006/relationships/slide" Target="/ppt/slides/slide1.xml" Id="R0a66b32393e34769" /><Relationship Type="http://schemas.openxmlformats.org/officeDocument/2006/relationships/slide" Target="/ppt/slides/slide2.xml" Id="R2edc871d32d34a38" /><Relationship Type="http://schemas.openxmlformats.org/officeDocument/2006/relationships/slide" Target="/ppt/slides/slide3.xml" Id="Rb3693f752f304418" /><Relationship Type="http://schemas.openxmlformats.org/officeDocument/2006/relationships/slide" Target="/ppt/slides/slide4.xml" Id="R8f5e99b8593546ed" /><Relationship Type="http://schemas.openxmlformats.org/officeDocument/2006/relationships/slide" Target="/ppt/slides/slide5.xml" Id="Rdd94d6664afc4af6" /><Relationship Type="http://schemas.openxmlformats.org/officeDocument/2006/relationships/slide" Target="/ppt/slides/slide6.xml" Id="Rb51e4051e4c14eaf" /><Relationship Type="http://schemas.openxmlformats.org/officeDocument/2006/relationships/slide" Target="/ppt/slides/slide7.xml" Id="R24488412bac6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b11b5cfbb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5c1736c64706" /><Relationship Type="http://schemas.openxmlformats.org/officeDocument/2006/relationships/theme" Target="/ppt/slideMasters/theme/theme1.xml" Id="Rd1016b0b2e6d4b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d5c1736c6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9d493da8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d1885d5e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1c42644a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983b7ce24d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d55119a2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06c8d5ff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df807f16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PENSJONSPAR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3 258 436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HOPSDAL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Røerveien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12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982 032 059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