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440df3f77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8b66d3866493c"/>
  </p:sldMasterIdLst>
  <p:sldIdLst>
    <p:sldId xmlns:r="http://schemas.openxmlformats.org/officeDocument/2006/relationships" id="256" r:id="R9114430b55dd4492"/>
    <p:sldId xmlns:r="http://schemas.openxmlformats.org/officeDocument/2006/relationships" id="257" r:id="R4275af93c8264c05"/>
    <p:sldId xmlns:r="http://schemas.openxmlformats.org/officeDocument/2006/relationships" id="258" r:id="Reced52858cae4198"/>
    <p:sldId xmlns:r="http://schemas.openxmlformats.org/officeDocument/2006/relationships" id="259" r:id="R5a916a22ebac49f5"/>
    <p:sldId xmlns:r="http://schemas.openxmlformats.org/officeDocument/2006/relationships" id="260" r:id="Rcd1c4f322c8c4185"/>
    <p:sldId xmlns:r="http://schemas.openxmlformats.org/officeDocument/2006/relationships" id="261" r:id="R03cc6da0527f44bf"/>
    <p:sldId xmlns:r="http://schemas.openxmlformats.org/officeDocument/2006/relationships" id="262" r:id="R5b295ceb4588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8b66d3866493c" /><Relationship Type="http://schemas.openxmlformats.org/officeDocument/2006/relationships/slide" Target="/ppt/slides/slide1.xml" Id="R9114430b55dd4492" /><Relationship Type="http://schemas.openxmlformats.org/officeDocument/2006/relationships/slide" Target="/ppt/slides/slide2.xml" Id="R4275af93c8264c05" /><Relationship Type="http://schemas.openxmlformats.org/officeDocument/2006/relationships/slide" Target="/ppt/slides/slide3.xml" Id="Reced52858cae4198" /><Relationship Type="http://schemas.openxmlformats.org/officeDocument/2006/relationships/slide" Target="/ppt/slides/slide4.xml" Id="R5a916a22ebac49f5" /><Relationship Type="http://schemas.openxmlformats.org/officeDocument/2006/relationships/slide" Target="/ppt/slides/slide5.xml" Id="Rcd1c4f322c8c4185" /><Relationship Type="http://schemas.openxmlformats.org/officeDocument/2006/relationships/slide" Target="/ppt/slides/slide6.xml" Id="R03cc6da0527f44bf" /><Relationship Type="http://schemas.openxmlformats.org/officeDocument/2006/relationships/slide" Target="/ppt/slides/slide7.xml" Id="R5b295ceb4588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11c9f0eb6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3b6be4b624942" /><Relationship Type="http://schemas.openxmlformats.org/officeDocument/2006/relationships/theme" Target="/ppt/slideMasters/theme/theme1.xml" Id="Rafec4de529f9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3b6be4b6249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b0e401996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36b09b2fb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05ad6ddc2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007691837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eefdefb934e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2e910a3ab4c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baf738f23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BRANDT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BRANDT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4 384 583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4 403 749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BRANDT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Ulvøygata 18D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86 62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thor.brandt@gatma.no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982 039 096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BRANDT HOLDING AS</a:t>
            </a:r>
          </a:p>
        </p:txBody>
      </p:sp>
    </p:spTree>
  </p:cSld>
  <p:clrMapOvr>
    <a:masterClrMapping xmlns:a="http://schemas.openxmlformats.org/drawingml/2006/main"/>
  </p:clrMapOvr>
</p:sld>
</file>