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60ffc3559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567b0fa5f4944"/>
  </p:sldMasterIdLst>
  <p:sldIdLst>
    <p:sldId xmlns:r="http://schemas.openxmlformats.org/officeDocument/2006/relationships" id="256" r:id="R412db2b5d6c44303"/>
    <p:sldId xmlns:r="http://schemas.openxmlformats.org/officeDocument/2006/relationships" id="257" r:id="R848b0b10b60b4ca5"/>
    <p:sldId xmlns:r="http://schemas.openxmlformats.org/officeDocument/2006/relationships" id="258" r:id="Rfd19155a5a9f43ec"/>
    <p:sldId xmlns:r="http://schemas.openxmlformats.org/officeDocument/2006/relationships" id="259" r:id="Rb6e993cedddc43af"/>
    <p:sldId xmlns:r="http://schemas.openxmlformats.org/officeDocument/2006/relationships" id="260" r:id="R2513dfb2631a44c4"/>
    <p:sldId xmlns:r="http://schemas.openxmlformats.org/officeDocument/2006/relationships" id="261" r:id="R4ba0fa5652314d71"/>
    <p:sldId xmlns:r="http://schemas.openxmlformats.org/officeDocument/2006/relationships" id="262" r:id="R2b71cbbd12cd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567b0fa5f4944" /><Relationship Type="http://schemas.openxmlformats.org/officeDocument/2006/relationships/slide" Target="/ppt/slides/slide1.xml" Id="R412db2b5d6c44303" /><Relationship Type="http://schemas.openxmlformats.org/officeDocument/2006/relationships/slide" Target="/ppt/slides/slide2.xml" Id="R848b0b10b60b4ca5" /><Relationship Type="http://schemas.openxmlformats.org/officeDocument/2006/relationships/slide" Target="/ppt/slides/slide3.xml" Id="Rfd19155a5a9f43ec" /><Relationship Type="http://schemas.openxmlformats.org/officeDocument/2006/relationships/slide" Target="/ppt/slides/slide4.xml" Id="Rb6e993cedddc43af" /><Relationship Type="http://schemas.openxmlformats.org/officeDocument/2006/relationships/slide" Target="/ppt/slides/slide5.xml" Id="R2513dfb2631a44c4" /><Relationship Type="http://schemas.openxmlformats.org/officeDocument/2006/relationships/slide" Target="/ppt/slides/slide6.xml" Id="R4ba0fa5652314d71" /><Relationship Type="http://schemas.openxmlformats.org/officeDocument/2006/relationships/slide" Target="/ppt/slides/slide7.xml" Id="R2b71cbbd12cd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11d02219b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306104a404284" /><Relationship Type="http://schemas.openxmlformats.org/officeDocument/2006/relationships/theme" Target="/ppt/slideMasters/theme/theme1.xml" Id="Rd146d0537ed1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306104a40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80e29d98a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e2c2774f1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5eb29f6e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06ba0eb4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084362b4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48da69fdf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ab067785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