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6f2c099ce04a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41634c6bb642f8"/>
  </p:sldMasterIdLst>
  <p:sldIdLst>
    <p:sldId xmlns:r="http://schemas.openxmlformats.org/officeDocument/2006/relationships" id="256" r:id="R9a64d3e4ec434a61"/>
    <p:sldId xmlns:r="http://schemas.openxmlformats.org/officeDocument/2006/relationships" id="257" r:id="R0189124f7f3741bc"/>
    <p:sldId xmlns:r="http://schemas.openxmlformats.org/officeDocument/2006/relationships" id="258" r:id="Rb5bf9a141c194fc6"/>
    <p:sldId xmlns:r="http://schemas.openxmlformats.org/officeDocument/2006/relationships" id="259" r:id="Ra85e7a6415f14a19"/>
    <p:sldId xmlns:r="http://schemas.openxmlformats.org/officeDocument/2006/relationships" id="260" r:id="R386c004f89e340e2"/>
    <p:sldId xmlns:r="http://schemas.openxmlformats.org/officeDocument/2006/relationships" id="261" r:id="R6659cb11d4744b72"/>
    <p:sldId xmlns:r="http://schemas.openxmlformats.org/officeDocument/2006/relationships" id="262" r:id="Rd788f59c35fc47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41634c6bb642f8" /><Relationship Type="http://schemas.openxmlformats.org/officeDocument/2006/relationships/slide" Target="/ppt/slides/slide1.xml" Id="R9a64d3e4ec434a61" /><Relationship Type="http://schemas.openxmlformats.org/officeDocument/2006/relationships/slide" Target="/ppt/slides/slide2.xml" Id="R0189124f7f3741bc" /><Relationship Type="http://schemas.openxmlformats.org/officeDocument/2006/relationships/slide" Target="/ppt/slides/slide3.xml" Id="Rb5bf9a141c194fc6" /><Relationship Type="http://schemas.openxmlformats.org/officeDocument/2006/relationships/slide" Target="/ppt/slides/slide4.xml" Id="Ra85e7a6415f14a19" /><Relationship Type="http://schemas.openxmlformats.org/officeDocument/2006/relationships/slide" Target="/ppt/slides/slide5.xml" Id="R386c004f89e340e2" /><Relationship Type="http://schemas.openxmlformats.org/officeDocument/2006/relationships/slide" Target="/ppt/slides/slide6.xml" Id="R6659cb11d4744b72" /><Relationship Type="http://schemas.openxmlformats.org/officeDocument/2006/relationships/slide" Target="/ppt/slides/slide7.xml" Id="Rd788f59c35fc47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63636b8be84e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76ca8d7f148e2" /><Relationship Type="http://schemas.openxmlformats.org/officeDocument/2006/relationships/theme" Target="/ppt/slideMasters/theme/theme1.xml" Id="R7ecd831b623e4c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576ca8d7f148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2e9e1712949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93863b5a94f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a7289b9844d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eade5019344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56220e8e144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934b41e974d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367cd0eb745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HOLBERG FONDSFORVALTNING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HOLBERG FONDSFORVALTNING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293 719 000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70 002 000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55 349 000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190 014 000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CARNEGIE HOLDING AB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HOLBERG EMPLOYEE INVESTCO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Nygårdsgaten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post@holbergfondene.no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www.holbergfondene.no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982 076 218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