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e29bb8c9a664b1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b14efb46df4421d"/>
  </p:sldMasterIdLst>
  <p:sldIdLst>
    <p:sldId xmlns:r="http://schemas.openxmlformats.org/officeDocument/2006/relationships" id="256" r:id="R2f03e80c45cf45b0"/>
    <p:sldId xmlns:r="http://schemas.openxmlformats.org/officeDocument/2006/relationships" id="257" r:id="R075d6500517b4762"/>
    <p:sldId xmlns:r="http://schemas.openxmlformats.org/officeDocument/2006/relationships" id="258" r:id="R0eac6dc94c2247f3"/>
    <p:sldId xmlns:r="http://schemas.openxmlformats.org/officeDocument/2006/relationships" id="259" r:id="R195525253861434d"/>
    <p:sldId xmlns:r="http://schemas.openxmlformats.org/officeDocument/2006/relationships" id="260" r:id="R22ed3de532ff4669"/>
    <p:sldId xmlns:r="http://schemas.openxmlformats.org/officeDocument/2006/relationships" id="261" r:id="Ra70565b9c48e4435"/>
    <p:sldId xmlns:r="http://schemas.openxmlformats.org/officeDocument/2006/relationships" id="262" r:id="R284e85f2591c491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14efb46df4421d" /><Relationship Type="http://schemas.openxmlformats.org/officeDocument/2006/relationships/slide" Target="/ppt/slides/slide1.xml" Id="R2f03e80c45cf45b0" /><Relationship Type="http://schemas.openxmlformats.org/officeDocument/2006/relationships/slide" Target="/ppt/slides/slide2.xml" Id="R075d6500517b4762" /><Relationship Type="http://schemas.openxmlformats.org/officeDocument/2006/relationships/slide" Target="/ppt/slides/slide3.xml" Id="R0eac6dc94c2247f3" /><Relationship Type="http://schemas.openxmlformats.org/officeDocument/2006/relationships/slide" Target="/ppt/slides/slide4.xml" Id="R195525253861434d" /><Relationship Type="http://schemas.openxmlformats.org/officeDocument/2006/relationships/slide" Target="/ppt/slides/slide5.xml" Id="R22ed3de532ff4669" /><Relationship Type="http://schemas.openxmlformats.org/officeDocument/2006/relationships/slide" Target="/ppt/slides/slide6.xml" Id="Ra70565b9c48e4435" /><Relationship Type="http://schemas.openxmlformats.org/officeDocument/2006/relationships/slide" Target="/ppt/slides/slide7.xml" Id="R284e85f2591c491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89faa76842483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d60662ee124181" /><Relationship Type="http://schemas.openxmlformats.org/officeDocument/2006/relationships/theme" Target="/ppt/slideMasters/theme/theme1.xml" Id="R59a1e7e8d0c54b6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7d60662ee12418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58e9f15a1e4bb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0f18d9a25146b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15a2dcdc7d409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91fd7ffb664d5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061215f52245d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e5d5d661c9410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6f55116b9a4de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JOTUNFJELL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JOTUNFJELL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JOTUNFJELL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JOTUNFJELL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JOTUNFJELL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JOTUNFJELL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−177 216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−3 565 285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28 401 953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32 808 983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JOTUNFJELL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KRISTOFFER OLSEN  –  49,5 %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MÅKEFJELL AS  –  24,3 %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SVANEFJELL AS  –  24,3 %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KRISTOFFER OLSEN  –  2,0 %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JOTUNFJELL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Fridtjof Nansens plass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33 55 75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kristoffer@jfp.no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982 088 623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JOTUNFJELL AS</a:t>
            </a:r>
          </a:p>
        </p:txBody>
      </p:sp>
    </p:spTree>
  </p:cSld>
  <p:clrMapOvr>
    <a:masterClrMapping xmlns:a="http://schemas.openxmlformats.org/drawingml/2006/main"/>
  </p:clrMapOvr>
</p:sld>
</file>