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e42e2b1a5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80727141c485a"/>
  </p:sldMasterIdLst>
  <p:sldIdLst>
    <p:sldId xmlns:r="http://schemas.openxmlformats.org/officeDocument/2006/relationships" id="256" r:id="R8439526e7d8e4197"/>
    <p:sldId xmlns:r="http://schemas.openxmlformats.org/officeDocument/2006/relationships" id="257" r:id="R2564ccab787d43aa"/>
    <p:sldId xmlns:r="http://schemas.openxmlformats.org/officeDocument/2006/relationships" id="258" r:id="Rccbc53b8d3c34e8e"/>
    <p:sldId xmlns:r="http://schemas.openxmlformats.org/officeDocument/2006/relationships" id="259" r:id="Ra6c19b38c9d6436c"/>
    <p:sldId xmlns:r="http://schemas.openxmlformats.org/officeDocument/2006/relationships" id="260" r:id="R8dedad800de84342"/>
    <p:sldId xmlns:r="http://schemas.openxmlformats.org/officeDocument/2006/relationships" id="261" r:id="Rade6f8851ab44a25"/>
    <p:sldId xmlns:r="http://schemas.openxmlformats.org/officeDocument/2006/relationships" id="262" r:id="R2a6c4b63713a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80727141c485a" /><Relationship Type="http://schemas.openxmlformats.org/officeDocument/2006/relationships/slide" Target="/ppt/slides/slide1.xml" Id="R8439526e7d8e4197" /><Relationship Type="http://schemas.openxmlformats.org/officeDocument/2006/relationships/slide" Target="/ppt/slides/slide2.xml" Id="R2564ccab787d43aa" /><Relationship Type="http://schemas.openxmlformats.org/officeDocument/2006/relationships/slide" Target="/ppt/slides/slide3.xml" Id="Rccbc53b8d3c34e8e" /><Relationship Type="http://schemas.openxmlformats.org/officeDocument/2006/relationships/slide" Target="/ppt/slides/slide4.xml" Id="Ra6c19b38c9d6436c" /><Relationship Type="http://schemas.openxmlformats.org/officeDocument/2006/relationships/slide" Target="/ppt/slides/slide5.xml" Id="R8dedad800de84342" /><Relationship Type="http://schemas.openxmlformats.org/officeDocument/2006/relationships/slide" Target="/ppt/slides/slide6.xml" Id="Rade6f8851ab44a25" /><Relationship Type="http://schemas.openxmlformats.org/officeDocument/2006/relationships/slide" Target="/ppt/slides/slide7.xml" Id="R2a6c4b63713a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48fed18fa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af0a8f6b482e" /><Relationship Type="http://schemas.openxmlformats.org/officeDocument/2006/relationships/theme" Target="/ppt/slideMasters/theme/theme1.xml" Id="R4a62873114c7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faf0a8f6b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8a0465025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dc31e2777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6e84c0241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271bd1455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361efe7f5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98068c878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fd3f2a773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 SKAGEN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16 335 373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17 422 209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SKY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Lundliveien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64 16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982 088 690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