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363844fa249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bad60865a54f42"/>
  </p:sldMasterIdLst>
  <p:sldIdLst>
    <p:sldId xmlns:r="http://schemas.openxmlformats.org/officeDocument/2006/relationships" id="256" r:id="R4d68ddb468e74458"/>
    <p:sldId xmlns:r="http://schemas.openxmlformats.org/officeDocument/2006/relationships" id="257" r:id="Rcd6fb97b8f524050"/>
    <p:sldId xmlns:r="http://schemas.openxmlformats.org/officeDocument/2006/relationships" id="258" r:id="R39bf07561ba84151"/>
    <p:sldId xmlns:r="http://schemas.openxmlformats.org/officeDocument/2006/relationships" id="259" r:id="Ra8252234cf4f419c"/>
    <p:sldId xmlns:r="http://schemas.openxmlformats.org/officeDocument/2006/relationships" id="260" r:id="R88abec836d364e9e"/>
    <p:sldId xmlns:r="http://schemas.openxmlformats.org/officeDocument/2006/relationships" id="261" r:id="R1efadc938fde4bd3"/>
    <p:sldId xmlns:r="http://schemas.openxmlformats.org/officeDocument/2006/relationships" id="262" r:id="Rac01e5d34ace4a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ad60865a54f42" /><Relationship Type="http://schemas.openxmlformats.org/officeDocument/2006/relationships/slide" Target="/ppt/slides/slide1.xml" Id="R4d68ddb468e74458" /><Relationship Type="http://schemas.openxmlformats.org/officeDocument/2006/relationships/slide" Target="/ppt/slides/slide2.xml" Id="Rcd6fb97b8f524050" /><Relationship Type="http://schemas.openxmlformats.org/officeDocument/2006/relationships/slide" Target="/ppt/slides/slide3.xml" Id="R39bf07561ba84151" /><Relationship Type="http://schemas.openxmlformats.org/officeDocument/2006/relationships/slide" Target="/ppt/slides/slide4.xml" Id="Ra8252234cf4f419c" /><Relationship Type="http://schemas.openxmlformats.org/officeDocument/2006/relationships/slide" Target="/ppt/slides/slide5.xml" Id="R88abec836d364e9e" /><Relationship Type="http://schemas.openxmlformats.org/officeDocument/2006/relationships/slide" Target="/ppt/slides/slide6.xml" Id="R1efadc938fde4bd3" /><Relationship Type="http://schemas.openxmlformats.org/officeDocument/2006/relationships/slide" Target="/ppt/slides/slide7.xml" Id="Rac01e5d34ace4a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9a44e26eb4d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149393fd046f9" /><Relationship Type="http://schemas.openxmlformats.org/officeDocument/2006/relationships/theme" Target="/ppt/slideMasters/theme/theme1.xml" Id="R55acab3370c249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149393fd0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fb02216b242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7fd34984c40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76c90a69a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dc7527e30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2ae4d5885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5875b199140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b9acbe12a49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GEFA EIENDOM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78 724 955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84 350 482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SIGURD FALK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ALFREDA THORA FALK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GURO ELISABET FALK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BEATE HERTZBERG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CHRISTIN HERTZBERG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MINSAAS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