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1321435d3240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57e73851b5f4b4a"/>
  </p:sldMasterIdLst>
  <p:sldIdLst>
    <p:sldId xmlns:r="http://schemas.openxmlformats.org/officeDocument/2006/relationships" id="256" r:id="R07cad537dc3c4ccb"/>
    <p:sldId xmlns:r="http://schemas.openxmlformats.org/officeDocument/2006/relationships" id="257" r:id="Rfd55e29ce54843cd"/>
    <p:sldId xmlns:r="http://schemas.openxmlformats.org/officeDocument/2006/relationships" id="258" r:id="R31012776b3d34e81"/>
    <p:sldId xmlns:r="http://schemas.openxmlformats.org/officeDocument/2006/relationships" id="259" r:id="R324bb9443e8946a8"/>
    <p:sldId xmlns:r="http://schemas.openxmlformats.org/officeDocument/2006/relationships" id="260" r:id="Rd3fe9f5511b84121"/>
    <p:sldId xmlns:r="http://schemas.openxmlformats.org/officeDocument/2006/relationships" id="261" r:id="Rcbabeace7c744e84"/>
    <p:sldId xmlns:r="http://schemas.openxmlformats.org/officeDocument/2006/relationships" id="262" r:id="R32cc95155fb4429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7e73851b5f4b4a" /><Relationship Type="http://schemas.openxmlformats.org/officeDocument/2006/relationships/slide" Target="/ppt/slides/slide1.xml" Id="R07cad537dc3c4ccb" /><Relationship Type="http://schemas.openxmlformats.org/officeDocument/2006/relationships/slide" Target="/ppt/slides/slide2.xml" Id="Rfd55e29ce54843cd" /><Relationship Type="http://schemas.openxmlformats.org/officeDocument/2006/relationships/slide" Target="/ppt/slides/slide3.xml" Id="R31012776b3d34e81" /><Relationship Type="http://schemas.openxmlformats.org/officeDocument/2006/relationships/slide" Target="/ppt/slides/slide4.xml" Id="R324bb9443e8946a8" /><Relationship Type="http://schemas.openxmlformats.org/officeDocument/2006/relationships/slide" Target="/ppt/slides/slide5.xml" Id="Rd3fe9f5511b84121" /><Relationship Type="http://schemas.openxmlformats.org/officeDocument/2006/relationships/slide" Target="/ppt/slides/slide6.xml" Id="Rcbabeace7c744e84" /><Relationship Type="http://schemas.openxmlformats.org/officeDocument/2006/relationships/slide" Target="/ppt/slides/slide7.xml" Id="R32cc95155fb4429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8bad78a44d40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39debb1574487" /><Relationship Type="http://schemas.openxmlformats.org/officeDocument/2006/relationships/theme" Target="/ppt/slideMasters/theme/theme1.xml" Id="Rd3337ca9274f44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e39debb157448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db6f8b37074d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80126db25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27d09e9c448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4b1c49d8c343f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cc01a1dd4f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c141fdaabe4b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a580a9bd548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33 591 109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137 580 590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240 576 163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ANDENÆS WESTVOLD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ANDENÆS WESTVOLD  –  33,6 %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SUSANNE ANDENÆS WESTVOLD  –  32,7 %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ANDENÆS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Kvantia AS, Grundingen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982 101 190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TARA AS</a:t>
            </a:r>
          </a:p>
        </p:txBody>
      </p:sp>
    </p:spTree>
  </p:cSld>
  <p:clrMapOvr>
    <a:masterClrMapping xmlns:a="http://schemas.openxmlformats.org/drawingml/2006/main"/>
  </p:clrMapOvr>
</p:sld>
</file>