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2636cd2e2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1bd9e10b14992"/>
  </p:sldMasterIdLst>
  <p:sldIdLst>
    <p:sldId xmlns:r="http://schemas.openxmlformats.org/officeDocument/2006/relationships" id="256" r:id="R4e4667557c684ce5"/>
    <p:sldId xmlns:r="http://schemas.openxmlformats.org/officeDocument/2006/relationships" id="257" r:id="R48f6acf4a5c947c5"/>
    <p:sldId xmlns:r="http://schemas.openxmlformats.org/officeDocument/2006/relationships" id="258" r:id="R468c0e545375428a"/>
    <p:sldId xmlns:r="http://schemas.openxmlformats.org/officeDocument/2006/relationships" id="259" r:id="R2fcc89e833aa4098"/>
    <p:sldId xmlns:r="http://schemas.openxmlformats.org/officeDocument/2006/relationships" id="260" r:id="R50bfb6126fda41e0"/>
    <p:sldId xmlns:r="http://schemas.openxmlformats.org/officeDocument/2006/relationships" id="261" r:id="R2fd43cab89d241fd"/>
    <p:sldId xmlns:r="http://schemas.openxmlformats.org/officeDocument/2006/relationships" id="262" r:id="R11668106d43d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1bd9e10b14992" /><Relationship Type="http://schemas.openxmlformats.org/officeDocument/2006/relationships/slide" Target="/ppt/slides/slide1.xml" Id="R4e4667557c684ce5" /><Relationship Type="http://schemas.openxmlformats.org/officeDocument/2006/relationships/slide" Target="/ppt/slides/slide2.xml" Id="R48f6acf4a5c947c5" /><Relationship Type="http://schemas.openxmlformats.org/officeDocument/2006/relationships/slide" Target="/ppt/slides/slide3.xml" Id="R468c0e545375428a" /><Relationship Type="http://schemas.openxmlformats.org/officeDocument/2006/relationships/slide" Target="/ppt/slides/slide4.xml" Id="R2fcc89e833aa4098" /><Relationship Type="http://schemas.openxmlformats.org/officeDocument/2006/relationships/slide" Target="/ppt/slides/slide5.xml" Id="R50bfb6126fda41e0" /><Relationship Type="http://schemas.openxmlformats.org/officeDocument/2006/relationships/slide" Target="/ppt/slides/slide6.xml" Id="R2fd43cab89d241fd" /><Relationship Type="http://schemas.openxmlformats.org/officeDocument/2006/relationships/slide" Target="/ppt/slides/slide7.xml" Id="R11668106d43d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adc2b6448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2fba118e64627" /><Relationship Type="http://schemas.openxmlformats.org/officeDocument/2006/relationships/theme" Target="/ppt/slideMasters/theme/theme1.xml" Id="Rde140bef8ee6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2fba118e6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bb63f2a6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aef864aa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f2e80d8e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4bff36994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d713935b4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df72fd45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e948b1e30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