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33b5a4409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c83369b504d44"/>
  </p:sldMasterIdLst>
  <p:sldIdLst>
    <p:sldId xmlns:r="http://schemas.openxmlformats.org/officeDocument/2006/relationships" id="256" r:id="R5686be540b9643f5"/>
    <p:sldId xmlns:r="http://schemas.openxmlformats.org/officeDocument/2006/relationships" id="257" r:id="R687e15b8740c4bc0"/>
    <p:sldId xmlns:r="http://schemas.openxmlformats.org/officeDocument/2006/relationships" id="258" r:id="R8672ddc11b34464d"/>
    <p:sldId xmlns:r="http://schemas.openxmlformats.org/officeDocument/2006/relationships" id="259" r:id="R42160cd373d84ecb"/>
    <p:sldId xmlns:r="http://schemas.openxmlformats.org/officeDocument/2006/relationships" id="260" r:id="R3d51dd4ee0954ecf"/>
    <p:sldId xmlns:r="http://schemas.openxmlformats.org/officeDocument/2006/relationships" id="261" r:id="R210ef1243ef7402a"/>
    <p:sldId xmlns:r="http://schemas.openxmlformats.org/officeDocument/2006/relationships" id="262" r:id="R04aae8ef5222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c83369b504d44" /><Relationship Type="http://schemas.openxmlformats.org/officeDocument/2006/relationships/slide" Target="/ppt/slides/slide1.xml" Id="R5686be540b9643f5" /><Relationship Type="http://schemas.openxmlformats.org/officeDocument/2006/relationships/slide" Target="/ppt/slides/slide2.xml" Id="R687e15b8740c4bc0" /><Relationship Type="http://schemas.openxmlformats.org/officeDocument/2006/relationships/slide" Target="/ppt/slides/slide3.xml" Id="R8672ddc11b34464d" /><Relationship Type="http://schemas.openxmlformats.org/officeDocument/2006/relationships/slide" Target="/ppt/slides/slide4.xml" Id="R42160cd373d84ecb" /><Relationship Type="http://schemas.openxmlformats.org/officeDocument/2006/relationships/slide" Target="/ppt/slides/slide5.xml" Id="R3d51dd4ee0954ecf" /><Relationship Type="http://schemas.openxmlformats.org/officeDocument/2006/relationships/slide" Target="/ppt/slides/slide6.xml" Id="R210ef1243ef7402a" /><Relationship Type="http://schemas.openxmlformats.org/officeDocument/2006/relationships/slide" Target="/ppt/slides/slide7.xml" Id="R04aae8ef5222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72d4a06a9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2f13b6b7a413f" /><Relationship Type="http://schemas.openxmlformats.org/officeDocument/2006/relationships/theme" Target="/ppt/slideMasters/theme/theme1.xml" Id="Rbc36c82ed7b5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2f13b6b7a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a490f7c02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0b20345a6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76e2b00e4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b1106421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23b797054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bc44213fa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69018016a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SPERREBOTN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SPERREBOTN HANDEL AS ble etablert [år] og holder til i Sperrebotn.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32 868 288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7 772 383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12 359 195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SPERREBOTN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Vålerveien 925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1591 Sperrebotn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982 146 992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