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61af838c1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96917153a4c10"/>
  </p:sldMasterIdLst>
  <p:sldIdLst>
    <p:sldId xmlns:r="http://schemas.openxmlformats.org/officeDocument/2006/relationships" id="256" r:id="R1063464907a44d30"/>
    <p:sldId xmlns:r="http://schemas.openxmlformats.org/officeDocument/2006/relationships" id="257" r:id="R277ee945780a4123"/>
    <p:sldId xmlns:r="http://schemas.openxmlformats.org/officeDocument/2006/relationships" id="258" r:id="R1428735adb44482e"/>
    <p:sldId xmlns:r="http://schemas.openxmlformats.org/officeDocument/2006/relationships" id="259" r:id="R43f228ff83a144a6"/>
    <p:sldId xmlns:r="http://schemas.openxmlformats.org/officeDocument/2006/relationships" id="260" r:id="R415a67d1740f4c9b"/>
    <p:sldId xmlns:r="http://schemas.openxmlformats.org/officeDocument/2006/relationships" id="261" r:id="Rb1e9334dd407462f"/>
    <p:sldId xmlns:r="http://schemas.openxmlformats.org/officeDocument/2006/relationships" id="262" r:id="Rd04788235ea6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96917153a4c10" /><Relationship Type="http://schemas.openxmlformats.org/officeDocument/2006/relationships/slide" Target="/ppt/slides/slide1.xml" Id="R1063464907a44d30" /><Relationship Type="http://schemas.openxmlformats.org/officeDocument/2006/relationships/slide" Target="/ppt/slides/slide2.xml" Id="R277ee945780a4123" /><Relationship Type="http://schemas.openxmlformats.org/officeDocument/2006/relationships/slide" Target="/ppt/slides/slide3.xml" Id="R1428735adb44482e" /><Relationship Type="http://schemas.openxmlformats.org/officeDocument/2006/relationships/slide" Target="/ppt/slides/slide4.xml" Id="R43f228ff83a144a6" /><Relationship Type="http://schemas.openxmlformats.org/officeDocument/2006/relationships/slide" Target="/ppt/slides/slide5.xml" Id="R415a67d1740f4c9b" /><Relationship Type="http://schemas.openxmlformats.org/officeDocument/2006/relationships/slide" Target="/ppt/slides/slide6.xml" Id="Rb1e9334dd407462f" /><Relationship Type="http://schemas.openxmlformats.org/officeDocument/2006/relationships/slide" Target="/ppt/slides/slide7.xml" Id="Rd04788235ea6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022e0bf7a40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c5e140be44df7" /><Relationship Type="http://schemas.openxmlformats.org/officeDocument/2006/relationships/theme" Target="/ppt/slideMasters/theme/theme1.xml" Id="R4d995f73ff46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c5e140be4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0326ffd04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669efedc1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2835ac23247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46d89e2f6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6750105f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c2d88911f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3bd4a573e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