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f36e4c3fd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af1b275b74a67"/>
  </p:sldMasterIdLst>
  <p:sldIdLst>
    <p:sldId xmlns:r="http://schemas.openxmlformats.org/officeDocument/2006/relationships" id="256" r:id="R54e70567d6be4382"/>
    <p:sldId xmlns:r="http://schemas.openxmlformats.org/officeDocument/2006/relationships" id="257" r:id="R71b08ad910a343e1"/>
    <p:sldId xmlns:r="http://schemas.openxmlformats.org/officeDocument/2006/relationships" id="258" r:id="Rb2d0d6ec270c48ac"/>
    <p:sldId xmlns:r="http://schemas.openxmlformats.org/officeDocument/2006/relationships" id="259" r:id="R961d9dda422d43c5"/>
    <p:sldId xmlns:r="http://schemas.openxmlformats.org/officeDocument/2006/relationships" id="260" r:id="R80fc480ff3914f73"/>
    <p:sldId xmlns:r="http://schemas.openxmlformats.org/officeDocument/2006/relationships" id="261" r:id="R004c1363e35a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af1b275b74a67" /><Relationship Type="http://schemas.openxmlformats.org/officeDocument/2006/relationships/slide" Target="/ppt/slides/slide1.xml" Id="R54e70567d6be4382" /><Relationship Type="http://schemas.openxmlformats.org/officeDocument/2006/relationships/slide" Target="/ppt/slides/slide2.xml" Id="R71b08ad910a343e1" /><Relationship Type="http://schemas.openxmlformats.org/officeDocument/2006/relationships/slide" Target="/ppt/slides/slide3.xml" Id="Rb2d0d6ec270c48ac" /><Relationship Type="http://schemas.openxmlformats.org/officeDocument/2006/relationships/slide" Target="/ppt/slides/slide4.xml" Id="R961d9dda422d43c5" /><Relationship Type="http://schemas.openxmlformats.org/officeDocument/2006/relationships/slide" Target="/ppt/slides/slide5.xml" Id="R80fc480ff3914f73" /><Relationship Type="http://schemas.openxmlformats.org/officeDocument/2006/relationships/slide" Target="/ppt/slides/slide6.xml" Id="R004c1363e35a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187231664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70e0b1683467b" /><Relationship Type="http://schemas.openxmlformats.org/officeDocument/2006/relationships/theme" Target="/ppt/slideMasters/theme/theme1.xml" Id="R10980cbbadfa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70e0b1683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0aa8a908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452b4c36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1ce05cad5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33799d71b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bb24cb58e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1b255b63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