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d52da60fb40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4d4cd9f126460c"/>
  </p:sldMasterIdLst>
  <p:sldIdLst>
    <p:sldId xmlns:r="http://schemas.openxmlformats.org/officeDocument/2006/relationships" id="256" r:id="Rc5fe468c030c4526"/>
    <p:sldId xmlns:r="http://schemas.openxmlformats.org/officeDocument/2006/relationships" id="257" r:id="Rb01b8b2c42144f14"/>
    <p:sldId xmlns:r="http://schemas.openxmlformats.org/officeDocument/2006/relationships" id="258" r:id="Re858ec2a1ab64acc"/>
    <p:sldId xmlns:r="http://schemas.openxmlformats.org/officeDocument/2006/relationships" id="259" r:id="R2699b6d3bbe04170"/>
    <p:sldId xmlns:r="http://schemas.openxmlformats.org/officeDocument/2006/relationships" id="260" r:id="Ra33b15c2bc6b4772"/>
    <p:sldId xmlns:r="http://schemas.openxmlformats.org/officeDocument/2006/relationships" id="261" r:id="R542b91fc8b6547a6"/>
    <p:sldId xmlns:r="http://schemas.openxmlformats.org/officeDocument/2006/relationships" id="262" r:id="R24df25611cf34c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4d4cd9f126460c" /><Relationship Type="http://schemas.openxmlformats.org/officeDocument/2006/relationships/slide" Target="/ppt/slides/slide1.xml" Id="Rc5fe468c030c4526" /><Relationship Type="http://schemas.openxmlformats.org/officeDocument/2006/relationships/slide" Target="/ppt/slides/slide2.xml" Id="Rb01b8b2c42144f14" /><Relationship Type="http://schemas.openxmlformats.org/officeDocument/2006/relationships/slide" Target="/ppt/slides/slide3.xml" Id="Re858ec2a1ab64acc" /><Relationship Type="http://schemas.openxmlformats.org/officeDocument/2006/relationships/slide" Target="/ppt/slides/slide4.xml" Id="R2699b6d3bbe04170" /><Relationship Type="http://schemas.openxmlformats.org/officeDocument/2006/relationships/slide" Target="/ppt/slides/slide5.xml" Id="Ra33b15c2bc6b4772" /><Relationship Type="http://schemas.openxmlformats.org/officeDocument/2006/relationships/slide" Target="/ppt/slides/slide6.xml" Id="R542b91fc8b6547a6" /><Relationship Type="http://schemas.openxmlformats.org/officeDocument/2006/relationships/slide" Target="/ppt/slides/slide7.xml" Id="R24df25611cf34c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f8a93b0bc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8862da2944b25" /><Relationship Type="http://schemas.openxmlformats.org/officeDocument/2006/relationships/theme" Target="/ppt/slideMasters/theme/theme1.xml" Id="R049f629509d2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8862da294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eac6a4ff2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80974df574d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c10948caa4d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91a78ebf46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cde03a02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a92253f75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72af7a9b4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