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d374ff370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ac6beaab94cf7"/>
  </p:sldMasterIdLst>
  <p:sldIdLst>
    <p:sldId xmlns:r="http://schemas.openxmlformats.org/officeDocument/2006/relationships" id="256" r:id="Rb73e93322b064e85"/>
    <p:sldId xmlns:r="http://schemas.openxmlformats.org/officeDocument/2006/relationships" id="257" r:id="Rb70be78aeb7346d4"/>
    <p:sldId xmlns:r="http://schemas.openxmlformats.org/officeDocument/2006/relationships" id="258" r:id="R44a6c4cc565d434c"/>
    <p:sldId xmlns:r="http://schemas.openxmlformats.org/officeDocument/2006/relationships" id="259" r:id="R412dbc323c034594"/>
    <p:sldId xmlns:r="http://schemas.openxmlformats.org/officeDocument/2006/relationships" id="260" r:id="R850c68ec059247f7"/>
    <p:sldId xmlns:r="http://schemas.openxmlformats.org/officeDocument/2006/relationships" id="261" r:id="R6f6f23990c2e4c07"/>
    <p:sldId xmlns:r="http://schemas.openxmlformats.org/officeDocument/2006/relationships" id="262" r:id="Rd657e67edf43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ac6beaab94cf7" /><Relationship Type="http://schemas.openxmlformats.org/officeDocument/2006/relationships/slide" Target="/ppt/slides/slide1.xml" Id="Rb73e93322b064e85" /><Relationship Type="http://schemas.openxmlformats.org/officeDocument/2006/relationships/slide" Target="/ppt/slides/slide2.xml" Id="Rb70be78aeb7346d4" /><Relationship Type="http://schemas.openxmlformats.org/officeDocument/2006/relationships/slide" Target="/ppt/slides/slide3.xml" Id="R44a6c4cc565d434c" /><Relationship Type="http://schemas.openxmlformats.org/officeDocument/2006/relationships/slide" Target="/ppt/slides/slide4.xml" Id="R412dbc323c034594" /><Relationship Type="http://schemas.openxmlformats.org/officeDocument/2006/relationships/slide" Target="/ppt/slides/slide5.xml" Id="R850c68ec059247f7" /><Relationship Type="http://schemas.openxmlformats.org/officeDocument/2006/relationships/slide" Target="/ppt/slides/slide6.xml" Id="R6f6f23990c2e4c07" /><Relationship Type="http://schemas.openxmlformats.org/officeDocument/2006/relationships/slide" Target="/ppt/slides/slide7.xml" Id="Rd657e67edf43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ec97b1911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4e90884ef4368" /><Relationship Type="http://schemas.openxmlformats.org/officeDocument/2006/relationships/theme" Target="/ppt/slideMasters/theme/theme1.xml" Id="Ra4c0a01a5144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4e90884ef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fda22c1f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ae13b92f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63b53fd4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249d69f5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feb9cee01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89d2af467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4e4d0a33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HOLMAAS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54 787 784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83 092 914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1 112 563 132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1 136 341 077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58 11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982 206 154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