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97f140b591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b4158345a4d10"/>
  </p:sldMasterIdLst>
  <p:sldIdLst>
    <p:sldId xmlns:r="http://schemas.openxmlformats.org/officeDocument/2006/relationships" id="256" r:id="R513a282fc82f4e29"/>
    <p:sldId xmlns:r="http://schemas.openxmlformats.org/officeDocument/2006/relationships" id="257" r:id="R78899015ecbf4ad4"/>
    <p:sldId xmlns:r="http://schemas.openxmlformats.org/officeDocument/2006/relationships" id="258" r:id="Rf692e48285664d7a"/>
    <p:sldId xmlns:r="http://schemas.openxmlformats.org/officeDocument/2006/relationships" id="259" r:id="R8088b205348b453e"/>
    <p:sldId xmlns:r="http://schemas.openxmlformats.org/officeDocument/2006/relationships" id="260" r:id="Red1d9d36686340ef"/>
    <p:sldId xmlns:r="http://schemas.openxmlformats.org/officeDocument/2006/relationships" id="261" r:id="R7c24553d827e44a7"/>
    <p:sldId xmlns:r="http://schemas.openxmlformats.org/officeDocument/2006/relationships" id="262" r:id="Rf43a99cb48b2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b4158345a4d10" /><Relationship Type="http://schemas.openxmlformats.org/officeDocument/2006/relationships/slide" Target="/ppt/slides/slide1.xml" Id="R513a282fc82f4e29" /><Relationship Type="http://schemas.openxmlformats.org/officeDocument/2006/relationships/slide" Target="/ppt/slides/slide2.xml" Id="R78899015ecbf4ad4" /><Relationship Type="http://schemas.openxmlformats.org/officeDocument/2006/relationships/slide" Target="/ppt/slides/slide3.xml" Id="Rf692e48285664d7a" /><Relationship Type="http://schemas.openxmlformats.org/officeDocument/2006/relationships/slide" Target="/ppt/slides/slide4.xml" Id="R8088b205348b453e" /><Relationship Type="http://schemas.openxmlformats.org/officeDocument/2006/relationships/slide" Target="/ppt/slides/slide5.xml" Id="Red1d9d36686340ef" /><Relationship Type="http://schemas.openxmlformats.org/officeDocument/2006/relationships/slide" Target="/ppt/slides/slide6.xml" Id="R7c24553d827e44a7" /><Relationship Type="http://schemas.openxmlformats.org/officeDocument/2006/relationships/slide" Target="/ppt/slides/slide7.xml" Id="Rf43a99cb48b2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269ee5e1a45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74573aee442f3" /><Relationship Type="http://schemas.openxmlformats.org/officeDocument/2006/relationships/theme" Target="/ppt/slideMasters/theme/theme1.xml" Id="Rd65713dcdcad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74573aee4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88575538e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439b81c25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ce1c000524c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dce983403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240d47ed4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1e8b7fc5044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0afccbd24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BDT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HOLDING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7 905 950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8 383 391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KSB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CAPITAL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982 239 974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