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f77bd46cd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cdd4baaa5b404f"/>
  </p:sldMasterIdLst>
  <p:sldIdLst>
    <p:sldId xmlns:r="http://schemas.openxmlformats.org/officeDocument/2006/relationships" id="256" r:id="R73a39231da1b4557"/>
    <p:sldId xmlns:r="http://schemas.openxmlformats.org/officeDocument/2006/relationships" id="257" r:id="Rf10af5c549c24b24"/>
    <p:sldId xmlns:r="http://schemas.openxmlformats.org/officeDocument/2006/relationships" id="258" r:id="R41d7a26f559f43a3"/>
    <p:sldId xmlns:r="http://schemas.openxmlformats.org/officeDocument/2006/relationships" id="259" r:id="R87b96954b21b44ab"/>
    <p:sldId xmlns:r="http://schemas.openxmlformats.org/officeDocument/2006/relationships" id="260" r:id="R7fbc5bae23024d7c"/>
    <p:sldId xmlns:r="http://schemas.openxmlformats.org/officeDocument/2006/relationships" id="261" r:id="R58bafe51be83408e"/>
    <p:sldId xmlns:r="http://schemas.openxmlformats.org/officeDocument/2006/relationships" id="262" r:id="R879ea9f366d748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dd4baaa5b404f" /><Relationship Type="http://schemas.openxmlformats.org/officeDocument/2006/relationships/slide" Target="/ppt/slides/slide1.xml" Id="R73a39231da1b4557" /><Relationship Type="http://schemas.openxmlformats.org/officeDocument/2006/relationships/slide" Target="/ppt/slides/slide2.xml" Id="Rf10af5c549c24b24" /><Relationship Type="http://schemas.openxmlformats.org/officeDocument/2006/relationships/slide" Target="/ppt/slides/slide3.xml" Id="R41d7a26f559f43a3" /><Relationship Type="http://schemas.openxmlformats.org/officeDocument/2006/relationships/slide" Target="/ppt/slides/slide4.xml" Id="R87b96954b21b44ab" /><Relationship Type="http://schemas.openxmlformats.org/officeDocument/2006/relationships/slide" Target="/ppt/slides/slide5.xml" Id="R7fbc5bae23024d7c" /><Relationship Type="http://schemas.openxmlformats.org/officeDocument/2006/relationships/slide" Target="/ppt/slides/slide6.xml" Id="R58bafe51be83408e" /><Relationship Type="http://schemas.openxmlformats.org/officeDocument/2006/relationships/slide" Target="/ppt/slides/slide7.xml" Id="R879ea9f366d748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def4f974c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6289d0d0442e4" /><Relationship Type="http://schemas.openxmlformats.org/officeDocument/2006/relationships/theme" Target="/ppt/slideMasters/theme/theme1.xml" Id="R9d1fca90cb754c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96289d0d0442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63ae846a54a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14cc558be44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955dc60b7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cc4003718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b21be1b1f43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9c0040f8a42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b108fc462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BRYGGA REGNSKAP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8 259 223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431 229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376 490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637 662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2 339 889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MARTE AMDAL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BRITA ØIEN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LISE UGSETH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MØRK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35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trine@regnskapshus.no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982 276 683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REGNSKAP AS</a:t>
            </a:r>
          </a:p>
        </p:txBody>
      </p:sp>
    </p:spTree>
  </p:cSld>
  <p:clrMapOvr>
    <a:masterClrMapping xmlns:a="http://schemas.openxmlformats.org/drawingml/2006/main"/>
  </p:clrMapOvr>
</p:sld>
</file>